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257" r:id="rId5"/>
    <p:sldId id="264" r:id="rId6"/>
    <p:sldId id="295" r:id="rId7"/>
    <p:sldId id="276" r:id="rId8"/>
    <p:sldId id="265" r:id="rId9"/>
    <p:sldId id="266" r:id="rId10"/>
    <p:sldId id="267" r:id="rId11"/>
    <p:sldId id="268" r:id="rId12"/>
    <p:sldId id="296" r:id="rId13"/>
    <p:sldId id="270" r:id="rId14"/>
    <p:sldId id="271" r:id="rId15"/>
    <p:sldId id="272" r:id="rId16"/>
    <p:sldId id="273" r:id="rId17"/>
    <p:sldId id="274" r:id="rId18"/>
    <p:sldId id="275" r:id="rId19"/>
    <p:sldId id="286" r:id="rId20"/>
    <p:sldId id="287" r:id="rId21"/>
    <p:sldId id="288" r:id="rId22"/>
    <p:sldId id="269" r:id="rId23"/>
    <p:sldId id="278" r:id="rId24"/>
    <p:sldId id="279" r:id="rId25"/>
    <p:sldId id="282" r:id="rId26"/>
    <p:sldId id="283" r:id="rId27"/>
    <p:sldId id="284" r:id="rId28"/>
    <p:sldId id="285" r:id="rId29"/>
    <p:sldId id="289" r:id="rId30"/>
    <p:sldId id="290" r:id="rId31"/>
    <p:sldId id="291" r:id="rId32"/>
    <p:sldId id="292" r:id="rId33"/>
    <p:sldId id="293" r:id="rId34"/>
    <p:sldId id="294" r:id="rId35"/>
    <p:sldId id="297"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6" autoAdjust="0"/>
    <p:restoredTop sz="94879" autoAdjust="0"/>
  </p:normalViewPr>
  <p:slideViewPr>
    <p:cSldViewPr showGuides="1">
      <p:cViewPr varScale="1">
        <p:scale>
          <a:sx n="78" d="100"/>
          <a:sy n="78" d="100"/>
        </p:scale>
        <p:origin x="802" y="67"/>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73" d="100"/>
          <a:sy n="73" d="100"/>
        </p:scale>
        <p:origin x="2126"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6EA377-EC07-428A-82FB-DC0158898C3D}" type="doc">
      <dgm:prSet loTypeId="urn:microsoft.com/office/officeart/2005/8/layout/bProcess3" loCatId="process" qsTypeId="urn:microsoft.com/office/officeart/2005/8/quickstyle/simple2" qsCatId="simple" csTypeId="urn:microsoft.com/office/officeart/2005/8/colors/accent2_1" csCatId="accent2" phldr="1"/>
      <dgm:spPr/>
      <dgm:t>
        <a:bodyPr/>
        <a:lstStyle/>
        <a:p>
          <a:endParaRPr lang="en-IN"/>
        </a:p>
      </dgm:t>
    </dgm:pt>
    <dgm:pt modelId="{49F01FEC-FFB2-4AD6-92AE-43FD9CADBE99}">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dgm:t>
    </dgm:pt>
    <dgm:pt modelId="{BD82CB32-8964-46AB-A7BB-6E754B860389}" type="par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35A9DBB-3810-423B-996F-B5449D88EB1D}" type="sib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170534A-10AE-4368-90BE-9353C753BD1C}">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Annotation Parsing</a:t>
          </a:r>
        </a:p>
      </dgm:t>
    </dgm:pt>
    <dgm:pt modelId="{5248A372-DFB9-4EF9-A720-2397583591AC}" type="par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0477DB8C-4AF7-4BD9-9C40-B2F2355FB577}" type="sib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E461F849-DB91-42D3-A031-3142F9896CB4}">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Solo Subjects</a:t>
          </a:r>
        </a:p>
      </dgm:t>
    </dgm:pt>
    <dgm:pt modelId="{4E9EDEF9-1C9C-4B3A-9DEA-ACA7AB2F5189}" type="par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8040DCE1-7B30-434F-AEE3-DAAA6226BFF4}" type="sib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F4CB9AA3-81B1-414A-AB6B-477DDF5931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dgm:t>
    </dgm:pt>
    <dgm:pt modelId="{3FF8EA5A-B7F4-4474-AD9F-8E52481A4E1F}" type="par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D5453881-806A-4255-8DBB-3EE87033D1CB}" type="sib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2AB0A966-2360-4849-8E5F-A233F18720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 Landmark Detection</a:t>
          </a:r>
        </a:p>
      </dgm:t>
    </dgm:pt>
    <dgm:pt modelId="{011F80B5-6732-4767-A156-BEC2A8BE45D9}" type="par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CD81982-775A-41EA-8C81-B9321E683C54}" type="sib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1647A46-DA06-4CB3-98D3-C30D51A57EDA}">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Crop Masking</a:t>
          </a:r>
        </a:p>
      </dgm:t>
    </dgm:pt>
    <dgm:pt modelId="{5F34753A-0196-493C-8AA4-13E67EC80B85}" type="par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861A0F00-19C5-4B16-9F58-AB89BBD81927}" type="sib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478D7641-0BDC-40C5-B79C-BF950078D48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dgm:t>
    </dgm:pt>
    <dgm:pt modelId="{1D57EE19-B0B2-486B-9B11-5F147C100BED}" type="par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8C7F0ABC-38CE-45F4-BE76-3697C9F7C714}" type="sib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F36BD538-5081-4BB7-82A3-D3EEEC5E3F5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Optuna Loops</a:t>
          </a:r>
        </a:p>
      </dgm:t>
    </dgm:pt>
    <dgm:pt modelId="{B7C96D67-6B12-442B-9DB0-BD89D2186197}" type="par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5D86FCCD-22E9-47E0-A0C8-DC36CD2249EE}" type="sib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8B5D54C4-AA4E-4387-BD5D-06D30B1F03C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dgm:t>
    </dgm:pt>
    <dgm:pt modelId="{3E6F2207-0BFA-4E0F-A3F8-B497C1EB10E3}" type="par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214BE5CC-6F53-4088-9962-EC6C0ED2D94A}" type="sib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3EABB165-231F-4E63-AA03-333E9A2B16E0}">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Binary Masking</a:t>
          </a:r>
        </a:p>
      </dgm:t>
    </dgm:pt>
    <dgm:pt modelId="{714F6DF2-2954-4E8B-A411-26DB768112C1}" type="par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02A73A6C-1366-40A9-905D-88D42AE37973}" type="sib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460ED60F-1BE2-4528-AA4D-75CE1B5662B3}">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Intensity Histogram</a:t>
          </a:r>
        </a:p>
      </dgm:t>
    </dgm:pt>
    <dgm:pt modelId="{F9CB12BF-C23D-4C09-B5FB-47639E45AA6F}" type="par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007A9EA7-9708-4FD1-8DC9-97498E49CA4A}" type="sib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2AA4AB06-C401-4651-95C9-8096507CDA1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Distance Mapping</a:t>
          </a:r>
        </a:p>
      </dgm:t>
    </dgm:pt>
    <dgm:pt modelId="{EFFE0538-D58F-40DA-9435-A57EFC517773}" type="par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FD174E1D-5523-4F5E-9CA0-7607A2E6E7D0}" type="sib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4935DE51-8049-459B-BA36-8C9778F33CF1}">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Hit-and-Trial</a:t>
          </a:r>
        </a:p>
      </dgm:t>
    </dgm:pt>
    <dgm:pt modelId="{4ECE7579-791D-46C5-AA74-05B6304ADE63}" type="par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374515A2-EB60-48AF-B441-C70A28A478E8}" type="sib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564C257A-2D1D-4184-824B-0D68BDB10EC5}">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Extraction</a:t>
          </a:r>
        </a:p>
      </dgm:t>
    </dgm:pt>
    <dgm:pt modelId="{2981E465-6E67-419B-B0FB-9B65E3B91DF2}" type="par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B3ABA6CB-2FAE-41C8-A15D-E9465A6A5E50}" type="sib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2EBB089D-99B9-4BD0-B37A-474162F8642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Superpixel Mapping</a:t>
          </a:r>
        </a:p>
      </dgm:t>
    </dgm:pt>
    <dgm:pt modelId="{D8E2E3E5-1274-4395-9FA9-9BF3302B82FD}" type="par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AE31917B-39A7-4378-AC1B-AF3CEE54A5C3}" type="sib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BADC6025-9776-4768-A4F4-3950892CAD3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Statistical Features</a:t>
          </a:r>
        </a:p>
      </dgm:t>
    </dgm:pt>
    <dgm:pt modelId="{FE9165FC-2F7A-4E79-9423-6846483FD96E}" type="par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0C8B78A9-1BF8-430A-84D9-A3D6B41717BD}" type="sib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42C78963-4978-43F1-8BB4-F282C4CB2C8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dgm:t>
    </dgm:pt>
    <dgm:pt modelId="{459D1999-16E9-4E4D-B12B-40D85C2B4498}" type="par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19E0B79F-C6DD-4861-9B07-E9474F8D0D21}" type="sib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F63FF1A9-3475-466C-826B-0D9905113C7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Lacunarity Calculation</a:t>
          </a:r>
        </a:p>
      </dgm:t>
    </dgm:pt>
    <dgm:pt modelId="{3D429DBE-BBE8-45FF-BF1F-A1461F5B58B8}" type="par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D620370E-1090-4AA3-BFD1-0290BD7F87E2}" type="sib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07CA6D02-0D5B-42F1-9D06-0060753F43A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dgm:t>
    </dgm:pt>
    <dgm:pt modelId="{7FA2D959-92D8-498C-8F57-56A07062EB31}" type="par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74DA738F-6AC1-4E4F-B7BE-51385EA6E2B8}" type="sib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B75B1649-77C7-43A8-964F-BD12239997F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Divergence (Distance) Calculation</a:t>
          </a:r>
        </a:p>
      </dgm:t>
    </dgm:pt>
    <dgm:pt modelId="{EFC7A621-22ED-4DE7-89C2-EDEE3F8278B7}" type="par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BCF5D3D9-DF57-4719-AC5A-47406DBD36AF}" type="sib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28D1F468-6C2E-4BF4-BB44-F5B079DC3C5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Learned Probabilities</a:t>
          </a:r>
        </a:p>
      </dgm:t>
    </dgm:pt>
    <dgm:pt modelId="{976C32AD-277F-4D93-B5C0-684C6D009461}" type="par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647C89CC-A86F-4EE9-8E4C-A3F3CF29CC26}" type="sib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FB4986F2-77BB-4578-897B-86DB57AB22E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a:t>
          </a:r>
        </a:p>
      </dgm:t>
    </dgm:pt>
    <dgm:pt modelId="{D7602909-DDDD-4866-B754-1F935C40B114}" type="par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02E1CCCF-7405-4E00-AFB9-E6CC5A51079D}" type="sib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1B721742-5707-4347-99CA-887A128D73E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Threshold Parameter Calculation</a:t>
          </a:r>
        </a:p>
      </dgm:t>
    </dgm:pt>
    <dgm:pt modelId="{22EE2806-3305-407D-A9FC-44DE680C1B95}" type="par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6F3AFBE1-3908-4C77-8A9D-A91DB43CC7EB}" type="sib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3FC6EA9A-7A04-40C5-AED5-79129B08284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Neighbor Selection</a:t>
          </a:r>
        </a:p>
      </dgm:t>
    </dgm:pt>
    <dgm:pt modelId="{DC0AB684-BA18-4C3A-92AF-164196DA1BDB}" type="par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061049DE-7AC0-45AB-B32B-7982BF91ADB5}" type="sib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A3DB0B7F-400B-462D-BC12-04C3053C037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Class Probabilities</a:t>
          </a:r>
        </a:p>
      </dgm:t>
    </dgm:pt>
    <dgm:pt modelId="{1950E5B0-DD91-4F33-84A1-63F875E368CE}" type="par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D25367C4-DA66-4DCB-AB00-B2E62C51C1C9}" type="sib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3D607451-6098-4BC5-97EF-C0D15133C1D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Seed Selection</a:t>
          </a:r>
        </a:p>
      </dgm:t>
    </dgm:pt>
    <dgm:pt modelId="{4BF3A562-0AC7-4D92-9C5F-9C5EDA8DB15F}" type="par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0191B30-AC86-44CF-8D4A-D5925F08DEE4}" type="sib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A3422BC-93A1-48C8-8216-F13C8DB6483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Final Facial Pixel Map</a:t>
          </a:r>
        </a:p>
      </dgm:t>
    </dgm:pt>
    <dgm:pt modelId="{05DBE9B7-FACB-4F4E-B44B-08C2C73214A8}" type="sib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B09683CC-FD41-425E-A77F-03B47AA3FED0}" type="par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CC2206CC-169A-4132-A323-F218955CFA6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Human Validation</a:t>
          </a:r>
        </a:p>
      </dgm:t>
    </dgm:pt>
    <dgm:pt modelId="{76964584-4286-44D9-AB6F-C3D76738679B}" type="parTrans" cxnId="{E5E4E21A-E665-44B2-B489-B1611160DE1A}">
      <dgm:prSet/>
      <dgm:spPr/>
      <dgm:t>
        <a:bodyPr/>
        <a:lstStyle/>
        <a:p>
          <a:endParaRPr lang="en-IN"/>
        </a:p>
      </dgm:t>
    </dgm:pt>
    <dgm:pt modelId="{A5682801-19C1-4385-BFFE-D108F13BBCB5}" type="sibTrans" cxnId="{E5E4E21A-E665-44B2-B489-B1611160DE1A}">
      <dgm:prSet/>
      <dgm:spPr/>
      <dgm:t>
        <a:bodyPr/>
        <a:lstStyle/>
        <a:p>
          <a:endParaRPr lang="en-IN"/>
        </a:p>
      </dgm:t>
    </dgm:pt>
    <dgm:pt modelId="{8CE8EBB8-C0AD-4E87-B7E2-11950196510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Consolidation</a:t>
          </a:r>
        </a:p>
      </dgm:t>
    </dgm:pt>
    <dgm:pt modelId="{8415D432-D787-4A59-A8C8-1A1D967F873C}" type="parTrans" cxnId="{96F2C936-949B-49A0-B706-14F5E0A4C553}">
      <dgm:prSet/>
      <dgm:spPr/>
      <dgm:t>
        <a:bodyPr/>
        <a:lstStyle/>
        <a:p>
          <a:endParaRPr lang="en-IN"/>
        </a:p>
      </dgm:t>
    </dgm:pt>
    <dgm:pt modelId="{CCC14944-D6ED-4EC9-B981-682EB6CC5D75}" type="sibTrans" cxnId="{96F2C936-949B-49A0-B706-14F5E0A4C553}">
      <dgm:prSet/>
      <dgm:spPr/>
      <dgm:t>
        <a:bodyPr/>
        <a:lstStyle/>
        <a:p>
          <a:endParaRPr lang="en-IN"/>
        </a:p>
      </dgm:t>
    </dgm:pt>
    <dgm:pt modelId="{617F8295-52C2-4871-ADA5-F9B7FEB294C1}" type="pres">
      <dgm:prSet presAssocID="{956EA377-EC07-428A-82FB-DC0158898C3D}" presName="Name0" presStyleCnt="0">
        <dgm:presLayoutVars>
          <dgm:dir/>
          <dgm:resizeHandles val="exact"/>
        </dgm:presLayoutVars>
      </dgm:prSet>
      <dgm:spPr/>
    </dgm:pt>
    <dgm:pt modelId="{4423C5E1-6B5C-4D1C-A5A0-191FA2E898E8}" type="pres">
      <dgm:prSet presAssocID="{49F01FEC-FFB2-4AD6-92AE-43FD9CADBE99}" presName="node" presStyleLbl="node1" presStyleIdx="0" presStyleCnt="6">
        <dgm:presLayoutVars>
          <dgm:bulletEnabled val="1"/>
        </dgm:presLayoutVars>
      </dgm:prSet>
      <dgm:spPr/>
    </dgm:pt>
    <dgm:pt modelId="{ACB03B2F-07EB-4808-A01B-5B34130C24D8}" type="pres">
      <dgm:prSet presAssocID="{A35A9DBB-3810-423B-996F-B5449D88EB1D}" presName="sibTrans" presStyleLbl="sibTrans1D1" presStyleIdx="0" presStyleCnt="5"/>
      <dgm:spPr/>
    </dgm:pt>
    <dgm:pt modelId="{63A64C6B-B882-4FA7-9EE6-6C8C8D1B6917}" type="pres">
      <dgm:prSet presAssocID="{A35A9DBB-3810-423B-996F-B5449D88EB1D}" presName="connectorText" presStyleLbl="sibTrans1D1" presStyleIdx="0" presStyleCnt="5"/>
      <dgm:spPr/>
    </dgm:pt>
    <dgm:pt modelId="{FEEA5661-316F-4F22-B61C-2EE27329A752}" type="pres">
      <dgm:prSet presAssocID="{F4CB9AA3-81B1-414A-AB6B-477DDF59315D}" presName="node" presStyleLbl="node1" presStyleIdx="1" presStyleCnt="6">
        <dgm:presLayoutVars>
          <dgm:bulletEnabled val="1"/>
        </dgm:presLayoutVars>
      </dgm:prSet>
      <dgm:spPr/>
    </dgm:pt>
    <dgm:pt modelId="{1C623C2B-7B88-4001-9EC6-453F9E46F17C}" type="pres">
      <dgm:prSet presAssocID="{D5453881-806A-4255-8DBB-3EE87033D1CB}" presName="sibTrans" presStyleLbl="sibTrans1D1" presStyleIdx="1" presStyleCnt="5"/>
      <dgm:spPr/>
    </dgm:pt>
    <dgm:pt modelId="{F57CBC35-A30B-4DD7-A984-00A2FAA98FCD}" type="pres">
      <dgm:prSet presAssocID="{D5453881-806A-4255-8DBB-3EE87033D1CB}" presName="connectorText" presStyleLbl="sibTrans1D1" presStyleIdx="1" presStyleCnt="5"/>
      <dgm:spPr/>
    </dgm:pt>
    <dgm:pt modelId="{E72DEEFB-1689-48D5-9780-EBEFECAC77B4}" type="pres">
      <dgm:prSet presAssocID="{478D7641-0BDC-40C5-B79C-BF950078D482}" presName="node" presStyleLbl="node1" presStyleIdx="2" presStyleCnt="6">
        <dgm:presLayoutVars>
          <dgm:bulletEnabled val="1"/>
        </dgm:presLayoutVars>
      </dgm:prSet>
      <dgm:spPr/>
    </dgm:pt>
    <dgm:pt modelId="{AE5D9077-E5E2-45E6-B13E-41F61C4923F8}" type="pres">
      <dgm:prSet presAssocID="{8C7F0ABC-38CE-45F4-BE76-3697C9F7C714}" presName="sibTrans" presStyleLbl="sibTrans1D1" presStyleIdx="2" presStyleCnt="5"/>
      <dgm:spPr/>
    </dgm:pt>
    <dgm:pt modelId="{8137A425-DA8E-4896-A001-47BA18D179E6}" type="pres">
      <dgm:prSet presAssocID="{8C7F0ABC-38CE-45F4-BE76-3697C9F7C714}" presName="connectorText" presStyleLbl="sibTrans1D1" presStyleIdx="2" presStyleCnt="5"/>
      <dgm:spPr/>
    </dgm:pt>
    <dgm:pt modelId="{A2AED270-B98C-4711-B837-EE3A67DE10FF}" type="pres">
      <dgm:prSet presAssocID="{564C257A-2D1D-4184-824B-0D68BDB10EC5}" presName="node" presStyleLbl="node1" presStyleIdx="3" presStyleCnt="6">
        <dgm:presLayoutVars>
          <dgm:bulletEnabled val="1"/>
        </dgm:presLayoutVars>
      </dgm:prSet>
      <dgm:spPr/>
    </dgm:pt>
    <dgm:pt modelId="{5FAD506C-27FB-42B9-A540-4FB37AF4D486}" type="pres">
      <dgm:prSet presAssocID="{B3ABA6CB-2FAE-41C8-A15D-E9465A6A5E50}" presName="sibTrans" presStyleLbl="sibTrans1D1" presStyleIdx="3" presStyleCnt="5"/>
      <dgm:spPr/>
    </dgm:pt>
    <dgm:pt modelId="{EF0BAA2D-74B8-47BE-BC63-0C874B6B844E}" type="pres">
      <dgm:prSet presAssocID="{B3ABA6CB-2FAE-41C8-A15D-E9465A6A5E50}" presName="connectorText" presStyleLbl="sibTrans1D1" presStyleIdx="3" presStyleCnt="5"/>
      <dgm:spPr/>
    </dgm:pt>
    <dgm:pt modelId="{F56D3042-E458-44D8-BD1E-FDDC946B28BB}" type="pres">
      <dgm:prSet presAssocID="{07CA6D02-0D5B-42F1-9D06-0060753F43A8}" presName="node" presStyleLbl="node1" presStyleIdx="4" presStyleCnt="6">
        <dgm:presLayoutVars>
          <dgm:bulletEnabled val="1"/>
        </dgm:presLayoutVars>
      </dgm:prSet>
      <dgm:spPr/>
    </dgm:pt>
    <dgm:pt modelId="{6A5931B1-9E2F-4397-9E7C-5E5542E587B7}" type="pres">
      <dgm:prSet presAssocID="{74DA738F-6AC1-4E4F-B7BE-51385EA6E2B8}" presName="sibTrans" presStyleLbl="sibTrans1D1" presStyleIdx="4" presStyleCnt="5"/>
      <dgm:spPr/>
    </dgm:pt>
    <dgm:pt modelId="{4E41A618-6604-45B8-9589-46932483B090}" type="pres">
      <dgm:prSet presAssocID="{74DA738F-6AC1-4E4F-B7BE-51385EA6E2B8}" presName="connectorText" presStyleLbl="sibTrans1D1" presStyleIdx="4" presStyleCnt="5"/>
      <dgm:spPr/>
    </dgm:pt>
    <dgm:pt modelId="{E5D2D85B-8D6B-4050-BB19-5BBD0C99D116}" type="pres">
      <dgm:prSet presAssocID="{FB4986F2-77BB-4578-897B-86DB57AB22EF}" presName="node" presStyleLbl="node1" presStyleIdx="5" presStyleCnt="6">
        <dgm:presLayoutVars>
          <dgm:bulletEnabled val="1"/>
        </dgm:presLayoutVars>
      </dgm:prSet>
      <dgm:spPr/>
    </dgm:pt>
  </dgm:ptLst>
  <dgm:cxnLst>
    <dgm:cxn modelId="{08653200-15C3-4865-AAAE-7A47B4106344}" type="presOf" srcId="{3D607451-6098-4BC5-97EF-C0D15133C1DF}" destId="{E5D2D85B-8D6B-4050-BB19-5BBD0C99D116}" srcOrd="0" destOrd="2" presId="urn:microsoft.com/office/officeart/2005/8/layout/bProcess3"/>
    <dgm:cxn modelId="{47D44704-F1A6-4E69-9898-1BB1E17FF1D4}" srcId="{478D7641-0BDC-40C5-B79C-BF950078D482}" destId="{8B5D54C4-AA4E-4387-BD5D-06D30B1F03C6}" srcOrd="1" destOrd="0" parTransId="{3E6F2207-0BFA-4E0F-A3F8-B497C1EB10E3}" sibTransId="{214BE5CC-6F53-4088-9962-EC6C0ED2D94A}"/>
    <dgm:cxn modelId="{41A73505-0EB5-4CA3-B052-EC816F67FDEF}" srcId="{49F01FEC-FFB2-4AD6-92AE-43FD9CADBE99}" destId="{E461F849-DB91-42D3-A031-3142F9896CB4}" srcOrd="1" destOrd="0" parTransId="{4E9EDEF9-1C9C-4B3A-9DEA-ACA7AB2F5189}" sibTransId="{8040DCE1-7B30-434F-AEE3-DAAA6226BFF4}"/>
    <dgm:cxn modelId="{B4CBF90C-6604-46F2-8150-C4648D769966}" srcId="{956EA377-EC07-428A-82FB-DC0158898C3D}" destId="{478D7641-0BDC-40C5-B79C-BF950078D482}" srcOrd="2" destOrd="0" parTransId="{1D57EE19-B0B2-486B-9B11-5F147C100BED}" sibTransId="{8C7F0ABC-38CE-45F4-BE76-3697C9F7C714}"/>
    <dgm:cxn modelId="{9D362B16-DABC-407C-8823-096810BF116B}" type="presOf" srcId="{B3ABA6CB-2FAE-41C8-A15D-E9465A6A5E50}" destId="{5FAD506C-27FB-42B9-A540-4FB37AF4D486}" srcOrd="0" destOrd="0" presId="urn:microsoft.com/office/officeart/2005/8/layout/bProcess3"/>
    <dgm:cxn modelId="{E5E4E21A-E665-44B2-B489-B1611160DE1A}" srcId="{49F01FEC-FFB2-4AD6-92AE-43FD9CADBE99}" destId="{CC2206CC-169A-4132-A323-F218955CFA6F}" srcOrd="3" destOrd="0" parTransId="{76964584-4286-44D9-AB6F-C3D76738679B}" sibTransId="{A5682801-19C1-4385-BFFE-D108F13BBCB5}"/>
    <dgm:cxn modelId="{BD9AD71D-AB1D-49DD-8F88-CA3D72B18A83}" type="presOf" srcId="{F63FF1A9-3475-466C-826B-0D9905113C7F}" destId="{A2AED270-B98C-4711-B837-EE3A67DE10FF}" srcOrd="0" destOrd="4" presId="urn:microsoft.com/office/officeart/2005/8/layout/bProcess3"/>
    <dgm:cxn modelId="{3604031F-9A9B-43A4-A2EB-ED91C1E57860}" srcId="{956EA377-EC07-428A-82FB-DC0158898C3D}" destId="{FB4986F2-77BB-4578-897B-86DB57AB22EF}" srcOrd="5" destOrd="0" parTransId="{D7602909-DDDD-4866-B754-1F935C40B114}" sibTransId="{02E1CCCF-7405-4E00-AFB9-E6CC5A51079D}"/>
    <dgm:cxn modelId="{3283AB20-0B86-4A99-B281-27B08E679077}" type="presOf" srcId="{3EABB165-231F-4E63-AA03-333E9A2B16E0}" destId="{4423C5E1-6B5C-4D1C-A5A0-191FA2E898E8}" srcOrd="0" destOrd="3" presId="urn:microsoft.com/office/officeart/2005/8/layout/bProcess3"/>
    <dgm:cxn modelId="{E7CB4130-F9ED-4F86-91FA-FF1A0420F197}" type="presOf" srcId="{564C257A-2D1D-4184-824B-0D68BDB10EC5}" destId="{A2AED270-B98C-4711-B837-EE3A67DE10FF}" srcOrd="0" destOrd="0" presId="urn:microsoft.com/office/officeart/2005/8/layout/bProcess3"/>
    <dgm:cxn modelId="{96F2C936-949B-49A0-B706-14F5E0A4C553}" srcId="{07CA6D02-0D5B-42F1-9D06-0060753F43A8}" destId="{8CE8EBB8-C0AD-4E87-B7E2-119501965108}" srcOrd="0" destOrd="0" parTransId="{8415D432-D787-4A59-A8C8-1A1D967F873C}" sibTransId="{CCC14944-D6ED-4EC9-B981-682EB6CC5D75}"/>
    <dgm:cxn modelId="{8F9A8137-329D-4595-B5BA-56075CA43F38}" type="presOf" srcId="{A35A9DBB-3810-423B-996F-B5449D88EB1D}" destId="{ACB03B2F-07EB-4808-A01B-5B34130C24D8}" srcOrd="0" destOrd="0" presId="urn:microsoft.com/office/officeart/2005/8/layout/bProcess3"/>
    <dgm:cxn modelId="{1CB4BA3B-1855-428F-A0B9-73C3FA9BD332}" type="presOf" srcId="{8C7F0ABC-38CE-45F4-BE76-3697C9F7C714}" destId="{AE5D9077-E5E2-45E6-B13E-41F61C4923F8}" srcOrd="0" destOrd="0" presId="urn:microsoft.com/office/officeart/2005/8/layout/bProcess3"/>
    <dgm:cxn modelId="{7AF1BD3C-24B2-4354-889B-6C3D95CF825F}" srcId="{F4CB9AA3-81B1-414A-AB6B-477DDF59315D}" destId="{460ED60F-1BE2-4528-AA4D-75CE1B5662B3}" srcOrd="2" destOrd="0" parTransId="{F9CB12BF-C23D-4C09-B5FB-47639E45AA6F}" sibTransId="{007A9EA7-9708-4FD1-8DC9-97498E49CA4A}"/>
    <dgm:cxn modelId="{13D9F03F-21F8-4EBF-93A0-941BF6FC23F4}" srcId="{F4CB9AA3-81B1-414A-AB6B-477DDF59315D}" destId="{41647A46-DA06-4CB3-98D3-C30D51A57EDA}" srcOrd="1" destOrd="0" parTransId="{5F34753A-0196-493C-8AA4-13E67EC80B85}" sibTransId="{861A0F00-19C5-4B16-9F58-AB89BBD81927}"/>
    <dgm:cxn modelId="{9F8CC95E-64B9-4BCC-AE59-08F6D7BF5E8F}" srcId="{49F01FEC-FFB2-4AD6-92AE-43FD9CADBE99}" destId="{3EABB165-231F-4E63-AA03-333E9A2B16E0}" srcOrd="2" destOrd="0" parTransId="{714F6DF2-2954-4E8B-A411-26DB768112C1}" sibTransId="{02A73A6C-1366-40A9-905D-88D42AE37973}"/>
    <dgm:cxn modelId="{E06D5B42-939E-4F5D-A74D-87929698059F}" srcId="{F4CB9AA3-81B1-414A-AB6B-477DDF59315D}" destId="{2AA4AB06-C401-4651-95C9-8096507CDA1B}" srcOrd="3" destOrd="0" parTransId="{EFFE0538-D58F-40DA-9435-A57EFC517773}" sibTransId="{FD174E1D-5523-4F5E-9CA0-7607A2E6E7D0}"/>
    <dgm:cxn modelId="{DB18A062-CCF6-4B72-B6EC-C63584C485B6}" srcId="{956EA377-EC07-428A-82FB-DC0158898C3D}" destId="{49F01FEC-FFB2-4AD6-92AE-43FD9CADBE99}" srcOrd="0" destOrd="0" parTransId="{BD82CB32-8964-46AB-A7BB-6E754B860389}" sibTransId="{A35A9DBB-3810-423B-996F-B5449D88EB1D}"/>
    <dgm:cxn modelId="{AF0BD643-A7EF-4AA9-8010-43B313C6873E}" type="presOf" srcId="{B75B1649-77C7-43A8-964F-BD12239997F2}" destId="{F56D3042-E458-44D8-BD1E-FDDC946B28BB}" srcOrd="0" destOrd="2" presId="urn:microsoft.com/office/officeart/2005/8/layout/bProcess3"/>
    <dgm:cxn modelId="{E0382E45-BD92-443A-A4F2-DE266F2E8B76}" type="presOf" srcId="{8CE8EBB8-C0AD-4E87-B7E2-119501965108}" destId="{F56D3042-E458-44D8-BD1E-FDDC946B28BB}" srcOrd="0" destOrd="1" presId="urn:microsoft.com/office/officeart/2005/8/layout/bProcess3"/>
    <dgm:cxn modelId="{FCFF8C66-3C3A-4C63-AB08-518A04B509BF}" srcId="{FB4986F2-77BB-4578-897B-86DB57AB22EF}" destId="{A3DB0B7F-400B-462D-BC12-04C3053C037B}" srcOrd="0" destOrd="0" parTransId="{1950E5B0-DD91-4F33-84A1-63F875E368CE}" sibTransId="{D25367C4-DA66-4DCB-AB00-B2E62C51C1C9}"/>
    <dgm:cxn modelId="{A3C96B49-70FD-4CBE-B506-66AB3F6F31FF}" type="presOf" srcId="{42C78963-4978-43F1-8BB4-F282C4CB2C88}" destId="{A2AED270-B98C-4711-B837-EE3A67DE10FF}" srcOrd="0" destOrd="3" presId="urn:microsoft.com/office/officeart/2005/8/layout/bProcess3"/>
    <dgm:cxn modelId="{C8A5504B-51D5-4F15-A7FA-36F48D901A58}" type="presOf" srcId="{E461F849-DB91-42D3-A031-3142F9896CB4}" destId="{4423C5E1-6B5C-4D1C-A5A0-191FA2E898E8}" srcOrd="0" destOrd="2" presId="urn:microsoft.com/office/officeart/2005/8/layout/bProcess3"/>
    <dgm:cxn modelId="{7840BC4C-100B-409D-BBDE-A620C907590C}" srcId="{49F01FEC-FFB2-4AD6-92AE-43FD9CADBE99}" destId="{A170534A-10AE-4368-90BE-9353C753BD1C}" srcOrd="0" destOrd="0" parTransId="{5248A372-DFB9-4EF9-A720-2397583591AC}" sibTransId="{0477DB8C-4AF7-4BD9-9C40-B2F2355FB577}"/>
    <dgm:cxn modelId="{13610675-C9D9-4AC2-8EEE-68320CCAA0C3}" type="presOf" srcId="{A35A9DBB-3810-423B-996F-B5449D88EB1D}" destId="{63A64C6B-B882-4FA7-9EE6-6C8C8D1B6917}" srcOrd="1" destOrd="0" presId="urn:microsoft.com/office/officeart/2005/8/layout/bProcess3"/>
    <dgm:cxn modelId="{FF3AEA76-AA10-4BFF-89E3-36B36FCFF7A5}" type="presOf" srcId="{B3ABA6CB-2FAE-41C8-A15D-E9465A6A5E50}" destId="{EF0BAA2D-74B8-47BE-BC63-0C874B6B844E}" srcOrd="1" destOrd="0" presId="urn:microsoft.com/office/officeart/2005/8/layout/bProcess3"/>
    <dgm:cxn modelId="{A05F1A7F-C99E-4833-BD16-07E31ABEBB47}" type="presOf" srcId="{478D7641-0BDC-40C5-B79C-BF950078D482}" destId="{E72DEEFB-1689-48D5-9780-EBEFECAC77B4}" srcOrd="0" destOrd="0" presId="urn:microsoft.com/office/officeart/2005/8/layout/bProcess3"/>
    <dgm:cxn modelId="{0E60A380-848C-4CC0-90DD-863E01E1D77E}" type="presOf" srcId="{8B5D54C4-AA4E-4387-BD5D-06D30B1F03C6}" destId="{E72DEEFB-1689-48D5-9780-EBEFECAC77B4}" srcOrd="0" destOrd="2" presId="urn:microsoft.com/office/officeart/2005/8/layout/bProcess3"/>
    <dgm:cxn modelId="{8DB92683-993E-4F89-927E-C9A3077247CB}" type="presOf" srcId="{2EBB089D-99B9-4BD0-B37A-474162F86426}" destId="{A2AED270-B98C-4711-B837-EE3A67DE10FF}" srcOrd="0" destOrd="1" presId="urn:microsoft.com/office/officeart/2005/8/layout/bProcess3"/>
    <dgm:cxn modelId="{B011EF84-ABD3-4CC0-90DD-D478F7ADE9F3}" srcId="{564C257A-2D1D-4184-824B-0D68BDB10EC5}" destId="{42C78963-4978-43F1-8BB4-F282C4CB2C88}" srcOrd="2" destOrd="0" parTransId="{459D1999-16E9-4E4D-B12B-40D85C2B4498}" sibTransId="{19E0B79F-C6DD-4861-9B07-E9474F8D0D21}"/>
    <dgm:cxn modelId="{608F2588-2024-4238-A82B-AE02C05539E3}" type="presOf" srcId="{4935DE51-8049-459B-BA36-8C9778F33CF1}" destId="{E72DEEFB-1689-48D5-9780-EBEFECAC77B4}" srcOrd="0" destOrd="3" presId="urn:microsoft.com/office/officeart/2005/8/layout/bProcess3"/>
    <dgm:cxn modelId="{80845788-8C00-4159-8C1A-C7D28621D857}" type="presOf" srcId="{2AB0A966-2360-4849-8E5F-A233F187205D}" destId="{FEEA5661-316F-4F22-B61C-2EE27329A752}" srcOrd="0" destOrd="1" presId="urn:microsoft.com/office/officeart/2005/8/layout/bProcess3"/>
    <dgm:cxn modelId="{028B378B-AE4C-466A-A857-0D26E43DEA63}" type="presOf" srcId="{07CA6D02-0D5B-42F1-9D06-0060753F43A8}" destId="{F56D3042-E458-44D8-BD1E-FDDC946B28BB}" srcOrd="0" destOrd="0" presId="urn:microsoft.com/office/officeart/2005/8/layout/bProcess3"/>
    <dgm:cxn modelId="{F43FD28B-64F1-49C1-A4EB-EA3E6FC9E30A}" type="presOf" srcId="{956EA377-EC07-428A-82FB-DC0158898C3D}" destId="{617F8295-52C2-4871-ADA5-F9B7FEB294C1}" srcOrd="0" destOrd="0" presId="urn:microsoft.com/office/officeart/2005/8/layout/bProcess3"/>
    <dgm:cxn modelId="{8143178C-4C6C-4967-9D4A-911436C02D9F}" type="presOf" srcId="{A170534A-10AE-4368-90BE-9353C753BD1C}" destId="{4423C5E1-6B5C-4D1C-A5A0-191FA2E898E8}" srcOrd="0" destOrd="1" presId="urn:microsoft.com/office/officeart/2005/8/layout/bProcess3"/>
    <dgm:cxn modelId="{59AA518C-E7B0-4C54-BC42-096F0F6104D1}" srcId="{FB4986F2-77BB-4578-897B-86DB57AB22EF}" destId="{3FC6EA9A-7A04-40C5-AED5-79129B082846}" srcOrd="3" destOrd="0" parTransId="{DC0AB684-BA18-4C3A-92AF-164196DA1BDB}" sibTransId="{061049DE-7AC0-45AB-B32B-7982BF91ADB5}"/>
    <dgm:cxn modelId="{CDC9958C-80DD-423D-8AFF-693BCC62E088}" type="presOf" srcId="{FB4986F2-77BB-4578-897B-86DB57AB22EF}" destId="{E5D2D85B-8D6B-4050-BB19-5BBD0C99D116}" srcOrd="0" destOrd="0" presId="urn:microsoft.com/office/officeart/2005/8/layout/bProcess3"/>
    <dgm:cxn modelId="{BA882E8E-C662-40AB-A0EA-CD52445EAE42}" type="presOf" srcId="{F4CB9AA3-81B1-414A-AB6B-477DDF59315D}" destId="{FEEA5661-316F-4F22-B61C-2EE27329A752}" srcOrd="0" destOrd="0" presId="urn:microsoft.com/office/officeart/2005/8/layout/bProcess3"/>
    <dgm:cxn modelId="{15CC8E8E-33FD-4AEB-8C82-F7CB9B4F315D}" type="presOf" srcId="{1B721742-5707-4347-99CA-887A128D73ED}" destId="{E5D2D85B-8D6B-4050-BB19-5BBD0C99D116}" srcOrd="0" destOrd="3" presId="urn:microsoft.com/office/officeart/2005/8/layout/bProcess3"/>
    <dgm:cxn modelId="{664D3D8F-5CC9-4BED-9544-C150C4F6926B}" type="presOf" srcId="{28D1F468-6C2E-4BF4-BB44-F5B079DC3C58}" destId="{F56D3042-E458-44D8-BD1E-FDDC946B28BB}" srcOrd="0" destOrd="3" presId="urn:microsoft.com/office/officeart/2005/8/layout/bProcess3"/>
    <dgm:cxn modelId="{AE3DFF93-CE7F-49A8-BB0A-2519A711C25E}" type="presOf" srcId="{460ED60F-1BE2-4528-AA4D-75CE1B5662B3}" destId="{FEEA5661-316F-4F22-B61C-2EE27329A752}" srcOrd="0" destOrd="3" presId="urn:microsoft.com/office/officeart/2005/8/layout/bProcess3"/>
    <dgm:cxn modelId="{AB2AF89E-786A-43DA-A60E-DEF2520FEFA0}" srcId="{564C257A-2D1D-4184-824B-0D68BDB10EC5}" destId="{2EBB089D-99B9-4BD0-B37A-474162F86426}" srcOrd="0" destOrd="0" parTransId="{D8E2E3E5-1274-4395-9FA9-9BF3302B82FD}" sibTransId="{AE31917B-39A7-4378-AC1B-AF3CEE54A5C3}"/>
    <dgm:cxn modelId="{62EE379F-6348-4290-8EC1-59429FB4753E}" type="presOf" srcId="{49F01FEC-FFB2-4AD6-92AE-43FD9CADBE99}" destId="{4423C5E1-6B5C-4D1C-A5A0-191FA2E898E8}" srcOrd="0" destOrd="0" presId="urn:microsoft.com/office/officeart/2005/8/layout/bProcess3"/>
    <dgm:cxn modelId="{9289B9A3-3718-4434-ABB7-3775B0964BEC}" type="presOf" srcId="{CC2206CC-169A-4132-A323-F218955CFA6F}" destId="{4423C5E1-6B5C-4D1C-A5A0-191FA2E898E8}" srcOrd="0" destOrd="4" presId="urn:microsoft.com/office/officeart/2005/8/layout/bProcess3"/>
    <dgm:cxn modelId="{111140AB-CFCC-4F69-BAB8-C0AC97B5D3A7}" srcId="{07CA6D02-0D5B-42F1-9D06-0060753F43A8}" destId="{B75B1649-77C7-43A8-964F-BD12239997F2}" srcOrd="1" destOrd="0" parTransId="{EFC7A621-22ED-4DE7-89C2-EDEE3F8278B7}" sibTransId="{BCF5D3D9-DF57-4719-AC5A-47406DBD36AF}"/>
    <dgm:cxn modelId="{0DF399AB-ED39-4F34-8630-7DB838E9B41C}" type="presOf" srcId="{8C7F0ABC-38CE-45F4-BE76-3697C9F7C714}" destId="{8137A425-DA8E-4896-A001-47BA18D179E6}" srcOrd="1" destOrd="0" presId="urn:microsoft.com/office/officeart/2005/8/layout/bProcess3"/>
    <dgm:cxn modelId="{5539D4B1-A8A3-4C88-A96C-A58756A5BD4A}" type="presOf" srcId="{D5453881-806A-4255-8DBB-3EE87033D1CB}" destId="{1C623C2B-7B88-4001-9EC6-453F9E46F17C}" srcOrd="0" destOrd="0" presId="urn:microsoft.com/office/officeart/2005/8/layout/bProcess3"/>
    <dgm:cxn modelId="{A740BCBB-9445-4684-965E-88C5CBDF5E9C}" type="presOf" srcId="{BADC6025-9776-4768-A4F4-3950892CAD36}" destId="{A2AED270-B98C-4711-B837-EE3A67DE10FF}" srcOrd="0" destOrd="2" presId="urn:microsoft.com/office/officeart/2005/8/layout/bProcess3"/>
    <dgm:cxn modelId="{A12A33C1-7A4A-41DD-91CF-C0D04655F106}" type="presOf" srcId="{D5453881-806A-4255-8DBB-3EE87033D1CB}" destId="{F57CBC35-A30B-4DD7-A984-00A2FAA98FCD}" srcOrd="1" destOrd="0" presId="urn:microsoft.com/office/officeart/2005/8/layout/bProcess3"/>
    <dgm:cxn modelId="{7A67D4CC-A4FD-4976-B5E3-B070FD2424D9}" srcId="{478D7641-0BDC-40C5-B79C-BF950078D482}" destId="{F36BD538-5081-4BB7-82A3-D3EEEC5E3F52}" srcOrd="0" destOrd="0" parTransId="{B7C96D67-6B12-442B-9DB0-BD89D2186197}" sibTransId="{5D86FCCD-22E9-47E0-A0C8-DC36CD2249EE}"/>
    <dgm:cxn modelId="{6531AFCF-3B9C-4953-9014-4A66DB037BA1}" srcId="{564C257A-2D1D-4184-824B-0D68BDB10EC5}" destId="{BADC6025-9776-4768-A4F4-3950892CAD36}" srcOrd="1" destOrd="0" parTransId="{FE9165FC-2F7A-4E79-9423-6846483FD96E}" sibTransId="{0C8B78A9-1BF8-430A-84D9-A3D6B41717BD}"/>
    <dgm:cxn modelId="{04382FD1-B0BD-4776-A0EA-8FD6FF3B5373}" type="presOf" srcId="{A3DB0B7F-400B-462D-BC12-04C3053C037B}" destId="{E5D2D85B-8D6B-4050-BB19-5BBD0C99D116}" srcOrd="0" destOrd="1" presId="urn:microsoft.com/office/officeart/2005/8/layout/bProcess3"/>
    <dgm:cxn modelId="{AE2F86D7-AB6E-4181-B356-67C5ABF5F690}" type="presOf" srcId="{F36BD538-5081-4BB7-82A3-D3EEEC5E3F52}" destId="{E72DEEFB-1689-48D5-9780-EBEFECAC77B4}" srcOrd="0" destOrd="1" presId="urn:microsoft.com/office/officeart/2005/8/layout/bProcess3"/>
    <dgm:cxn modelId="{7DADDED9-BD01-46BE-A850-0EB181B57CDE}" srcId="{478D7641-0BDC-40C5-B79C-BF950078D482}" destId="{4935DE51-8049-459B-BA36-8C9778F33CF1}" srcOrd="2" destOrd="0" parTransId="{4ECE7579-791D-46C5-AA74-05B6304ADE63}" sibTransId="{374515A2-EB60-48AF-B441-C70A28A478E8}"/>
    <dgm:cxn modelId="{FC9B3DDA-D557-40E7-BCA4-48CB712A3E1C}" type="presOf" srcId="{41647A46-DA06-4CB3-98D3-C30D51A57EDA}" destId="{FEEA5661-316F-4F22-B61C-2EE27329A752}" srcOrd="0" destOrd="2" presId="urn:microsoft.com/office/officeart/2005/8/layout/bProcess3"/>
    <dgm:cxn modelId="{7EBBCFDC-264A-4F55-AA81-47814C2147ED}" srcId="{564C257A-2D1D-4184-824B-0D68BDB10EC5}" destId="{F63FF1A9-3475-466C-826B-0D9905113C7F}" srcOrd="3" destOrd="0" parTransId="{3D429DBE-BBE8-45FF-BF1F-A1461F5B58B8}" sibTransId="{D620370E-1090-4AA3-BFD1-0290BD7F87E2}"/>
    <dgm:cxn modelId="{69A7B6DE-5CDA-4273-AEDF-AE62BD09D981}" type="presOf" srcId="{74DA738F-6AC1-4E4F-B7BE-51385EA6E2B8}" destId="{6A5931B1-9E2F-4397-9E7C-5E5542E587B7}" srcOrd="0" destOrd="0" presId="urn:microsoft.com/office/officeart/2005/8/layout/bProcess3"/>
    <dgm:cxn modelId="{D97EC6E1-4039-4864-B221-D9C809B4C08D}" type="presOf" srcId="{3FC6EA9A-7A04-40C5-AED5-79129B082846}" destId="{E5D2D85B-8D6B-4050-BB19-5BBD0C99D116}" srcOrd="0" destOrd="4" presId="urn:microsoft.com/office/officeart/2005/8/layout/bProcess3"/>
    <dgm:cxn modelId="{2E0DA8E6-93F8-4D77-A66E-12D952FB5DF2}" srcId="{07CA6D02-0D5B-42F1-9D06-0060753F43A8}" destId="{28D1F468-6C2E-4BF4-BB44-F5B079DC3C58}" srcOrd="2" destOrd="0" parTransId="{976C32AD-277F-4D93-B5C0-684C6D009461}" sibTransId="{647C89CC-A86F-4EE9-8E4C-A3F3CF29CC26}"/>
    <dgm:cxn modelId="{A5FA2FE9-2909-4A0B-A984-42D09C7735AB}" type="presOf" srcId="{74DA738F-6AC1-4E4F-B7BE-51385EA6E2B8}" destId="{4E41A618-6604-45B8-9589-46932483B090}" srcOrd="1" destOrd="0" presId="urn:microsoft.com/office/officeart/2005/8/layout/bProcess3"/>
    <dgm:cxn modelId="{E52510EC-BB69-499D-A3AF-469E7B75D542}" srcId="{FB4986F2-77BB-4578-897B-86DB57AB22EF}" destId="{3D607451-6098-4BC5-97EF-C0D15133C1DF}" srcOrd="1" destOrd="0" parTransId="{4BF3A562-0AC7-4D92-9C5F-9C5EDA8DB15F}" sibTransId="{E0191B30-AC86-44CF-8D4A-D5925F08DEE4}"/>
    <dgm:cxn modelId="{8F5F05F1-1F7D-47D2-85A9-F5607231C56B}" srcId="{F4CB9AA3-81B1-414A-AB6B-477DDF59315D}" destId="{2AB0A966-2360-4849-8E5F-A233F187205D}" srcOrd="0" destOrd="0" parTransId="{011F80B5-6732-4767-A156-BEC2A8BE45D9}" sibTransId="{4CD81982-775A-41EA-8C81-B9321E683C54}"/>
    <dgm:cxn modelId="{3C8E86F1-EA5A-488E-B4B0-E57BB39D7295}" srcId="{956EA377-EC07-428A-82FB-DC0158898C3D}" destId="{564C257A-2D1D-4184-824B-0D68BDB10EC5}" srcOrd="3" destOrd="0" parTransId="{2981E465-6E67-419B-B0FB-9B65E3B91DF2}" sibTransId="{B3ABA6CB-2FAE-41C8-A15D-E9465A6A5E50}"/>
    <dgm:cxn modelId="{73D6BAF1-7DA5-4D33-B5B1-DE598F5F90F9}" srcId="{956EA377-EC07-428A-82FB-DC0158898C3D}" destId="{F4CB9AA3-81B1-414A-AB6B-477DDF59315D}" srcOrd="1" destOrd="0" parTransId="{3FF8EA5A-B7F4-4474-AD9F-8E52481A4E1F}" sibTransId="{D5453881-806A-4255-8DBB-3EE87033D1CB}"/>
    <dgm:cxn modelId="{397FC3F7-A0C9-4560-8F97-1E3A446CD293}" type="presOf" srcId="{2AA4AB06-C401-4651-95C9-8096507CDA1B}" destId="{FEEA5661-316F-4F22-B61C-2EE27329A752}" srcOrd="0" destOrd="4" presId="urn:microsoft.com/office/officeart/2005/8/layout/bProcess3"/>
    <dgm:cxn modelId="{FF3D5FF9-62FF-4430-B105-611C46E9CD98}" srcId="{F4CB9AA3-81B1-414A-AB6B-477DDF59315D}" destId="{EA3422BC-93A1-48C8-8216-F13C8DB6483B}" srcOrd="4" destOrd="0" parTransId="{B09683CC-FD41-425E-A77F-03B47AA3FED0}" sibTransId="{05DBE9B7-FACB-4F4E-B44B-08C2C73214A8}"/>
    <dgm:cxn modelId="{1AA90CFA-7EC4-42E2-A28F-9E6C0F0FD171}" srcId="{FB4986F2-77BB-4578-897B-86DB57AB22EF}" destId="{1B721742-5707-4347-99CA-887A128D73ED}" srcOrd="2" destOrd="0" parTransId="{22EE2806-3305-407D-A9FC-44DE680C1B95}" sibTransId="{6F3AFBE1-3908-4C77-8A9D-A91DB43CC7EB}"/>
    <dgm:cxn modelId="{8CD8D2FD-3782-4D1C-BA56-11B1FE0C6199}" type="presOf" srcId="{EA3422BC-93A1-48C8-8216-F13C8DB6483B}" destId="{FEEA5661-316F-4F22-B61C-2EE27329A752}" srcOrd="0" destOrd="5" presId="urn:microsoft.com/office/officeart/2005/8/layout/bProcess3"/>
    <dgm:cxn modelId="{478534FF-F74F-4B21-8379-5EE2F1153FFE}" srcId="{956EA377-EC07-428A-82FB-DC0158898C3D}" destId="{07CA6D02-0D5B-42F1-9D06-0060753F43A8}" srcOrd="4" destOrd="0" parTransId="{7FA2D959-92D8-498C-8F57-56A07062EB31}" sibTransId="{74DA738F-6AC1-4E4F-B7BE-51385EA6E2B8}"/>
    <dgm:cxn modelId="{9FFD716B-3666-4517-B5CB-A2B132F4B0E3}" type="presParOf" srcId="{617F8295-52C2-4871-ADA5-F9B7FEB294C1}" destId="{4423C5E1-6B5C-4D1C-A5A0-191FA2E898E8}" srcOrd="0" destOrd="0" presId="urn:microsoft.com/office/officeart/2005/8/layout/bProcess3"/>
    <dgm:cxn modelId="{7E35CB42-D972-4EFA-8E67-F76196D8C357}" type="presParOf" srcId="{617F8295-52C2-4871-ADA5-F9B7FEB294C1}" destId="{ACB03B2F-07EB-4808-A01B-5B34130C24D8}" srcOrd="1" destOrd="0" presId="urn:microsoft.com/office/officeart/2005/8/layout/bProcess3"/>
    <dgm:cxn modelId="{4490C859-092E-4B66-BD26-29F1B7300D80}" type="presParOf" srcId="{ACB03B2F-07EB-4808-A01B-5B34130C24D8}" destId="{63A64C6B-B882-4FA7-9EE6-6C8C8D1B6917}" srcOrd="0" destOrd="0" presId="urn:microsoft.com/office/officeart/2005/8/layout/bProcess3"/>
    <dgm:cxn modelId="{BB823AAE-0386-4A7D-982E-B0F39D8388B8}" type="presParOf" srcId="{617F8295-52C2-4871-ADA5-F9B7FEB294C1}" destId="{FEEA5661-316F-4F22-B61C-2EE27329A752}" srcOrd="2" destOrd="0" presId="urn:microsoft.com/office/officeart/2005/8/layout/bProcess3"/>
    <dgm:cxn modelId="{737B455A-9DA4-4053-B3DA-0693CFE841F8}" type="presParOf" srcId="{617F8295-52C2-4871-ADA5-F9B7FEB294C1}" destId="{1C623C2B-7B88-4001-9EC6-453F9E46F17C}" srcOrd="3" destOrd="0" presId="urn:microsoft.com/office/officeart/2005/8/layout/bProcess3"/>
    <dgm:cxn modelId="{036BF660-496F-4ECB-B2B7-706B024AB8FD}" type="presParOf" srcId="{1C623C2B-7B88-4001-9EC6-453F9E46F17C}" destId="{F57CBC35-A30B-4DD7-A984-00A2FAA98FCD}" srcOrd="0" destOrd="0" presId="urn:microsoft.com/office/officeart/2005/8/layout/bProcess3"/>
    <dgm:cxn modelId="{7AFB1E1D-5540-418B-8DB9-662442449ADC}" type="presParOf" srcId="{617F8295-52C2-4871-ADA5-F9B7FEB294C1}" destId="{E72DEEFB-1689-48D5-9780-EBEFECAC77B4}" srcOrd="4" destOrd="0" presId="urn:microsoft.com/office/officeart/2005/8/layout/bProcess3"/>
    <dgm:cxn modelId="{ABA92222-ACC9-43D9-B07B-95DB76826719}" type="presParOf" srcId="{617F8295-52C2-4871-ADA5-F9B7FEB294C1}" destId="{AE5D9077-E5E2-45E6-B13E-41F61C4923F8}" srcOrd="5" destOrd="0" presId="urn:microsoft.com/office/officeart/2005/8/layout/bProcess3"/>
    <dgm:cxn modelId="{CEE294DB-4DBC-482C-B1E7-379850A13864}" type="presParOf" srcId="{AE5D9077-E5E2-45E6-B13E-41F61C4923F8}" destId="{8137A425-DA8E-4896-A001-47BA18D179E6}" srcOrd="0" destOrd="0" presId="urn:microsoft.com/office/officeart/2005/8/layout/bProcess3"/>
    <dgm:cxn modelId="{839F41CF-2BE7-43C9-A5E0-E14E0B59EB31}" type="presParOf" srcId="{617F8295-52C2-4871-ADA5-F9B7FEB294C1}" destId="{A2AED270-B98C-4711-B837-EE3A67DE10FF}" srcOrd="6" destOrd="0" presId="urn:microsoft.com/office/officeart/2005/8/layout/bProcess3"/>
    <dgm:cxn modelId="{A8F0D333-D3A1-4A07-9941-BEAF06B4C6BF}" type="presParOf" srcId="{617F8295-52C2-4871-ADA5-F9B7FEB294C1}" destId="{5FAD506C-27FB-42B9-A540-4FB37AF4D486}" srcOrd="7" destOrd="0" presId="urn:microsoft.com/office/officeart/2005/8/layout/bProcess3"/>
    <dgm:cxn modelId="{3EB87BA7-315C-496C-8D0F-1FA8DE46A183}" type="presParOf" srcId="{5FAD506C-27FB-42B9-A540-4FB37AF4D486}" destId="{EF0BAA2D-74B8-47BE-BC63-0C874B6B844E}" srcOrd="0" destOrd="0" presId="urn:microsoft.com/office/officeart/2005/8/layout/bProcess3"/>
    <dgm:cxn modelId="{7AD81762-DED4-432C-B677-A13C0714709D}" type="presParOf" srcId="{617F8295-52C2-4871-ADA5-F9B7FEB294C1}" destId="{F56D3042-E458-44D8-BD1E-FDDC946B28BB}" srcOrd="8" destOrd="0" presId="urn:microsoft.com/office/officeart/2005/8/layout/bProcess3"/>
    <dgm:cxn modelId="{4201686D-8420-4054-99BF-7005159A1BCF}" type="presParOf" srcId="{617F8295-52C2-4871-ADA5-F9B7FEB294C1}" destId="{6A5931B1-9E2F-4397-9E7C-5E5542E587B7}" srcOrd="9" destOrd="0" presId="urn:microsoft.com/office/officeart/2005/8/layout/bProcess3"/>
    <dgm:cxn modelId="{C3B3AE01-F346-475C-8B4F-7DF77C52D002}" type="presParOf" srcId="{6A5931B1-9E2F-4397-9E7C-5E5542E587B7}" destId="{4E41A618-6604-45B8-9589-46932483B090}" srcOrd="0" destOrd="0" presId="urn:microsoft.com/office/officeart/2005/8/layout/bProcess3"/>
    <dgm:cxn modelId="{2892099D-C820-40ED-ABD3-51C009AAD5C3}" type="presParOf" srcId="{617F8295-52C2-4871-ADA5-F9B7FEB294C1}" destId="{E5D2D85B-8D6B-4050-BB19-5BBD0C99D1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03B2F-07EB-4808-A01B-5B34130C24D8}">
      <dsp:nvSpPr>
        <dsp:cNvPr id="0" name=""/>
        <dsp:cNvSpPr/>
      </dsp:nvSpPr>
      <dsp:spPr>
        <a:xfrm>
          <a:off x="3239221"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1550422"/>
        <a:ext cx="37173" cy="7434"/>
      </dsp:txXfrm>
    </dsp:sp>
    <dsp:sp modelId="{4423C5E1-6B5C-4D1C-A5A0-191FA2E898E8}">
      <dsp:nvSpPr>
        <dsp:cNvPr id="0" name=""/>
        <dsp:cNvSpPr/>
      </dsp:nvSpPr>
      <dsp:spPr>
        <a:xfrm>
          <a:off x="858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Dataset Acquirement and Cleanup</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Annotation Parsing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Solo Subjects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Binary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Human Validation</a:t>
          </a:r>
        </a:p>
      </dsp:txBody>
      <dsp:txXfrm>
        <a:off x="8587" y="584408"/>
        <a:ext cx="3232434" cy="1939460"/>
      </dsp:txXfrm>
    </dsp:sp>
    <dsp:sp modelId="{1C623C2B-7B88-4001-9EC6-453F9E46F17C}">
      <dsp:nvSpPr>
        <dsp:cNvPr id="0" name=""/>
        <dsp:cNvSpPr/>
      </dsp:nvSpPr>
      <dsp:spPr>
        <a:xfrm>
          <a:off x="7215116"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1550422"/>
        <a:ext cx="37173" cy="7434"/>
      </dsp:txXfrm>
    </dsp:sp>
    <dsp:sp modelId="{FEEA5661-316F-4F22-B61C-2EE27329A752}">
      <dsp:nvSpPr>
        <dsp:cNvPr id="0" name=""/>
        <dsp:cNvSpPr/>
      </dsp:nvSpPr>
      <dsp:spPr>
        <a:xfrm>
          <a:off x="3984482"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Facial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 Landmark Detection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Crop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Intensity Histogram</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Distance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Final Facial Pixel Map</a:t>
          </a:r>
        </a:p>
      </dsp:txBody>
      <dsp:txXfrm>
        <a:off x="3984482" y="584408"/>
        <a:ext cx="3232434" cy="1939460"/>
      </dsp:txXfrm>
    </dsp:sp>
    <dsp:sp modelId="{AE5D9077-E5E2-45E6-B13E-41F61C4923F8}">
      <dsp:nvSpPr>
        <dsp:cNvPr id="0" name=""/>
        <dsp:cNvSpPr/>
      </dsp:nvSpPr>
      <dsp:spPr>
        <a:xfrm>
          <a:off x="1624804" y="2522069"/>
          <a:ext cx="7951790" cy="712860"/>
        </a:xfrm>
        <a:custGeom>
          <a:avLst/>
          <a:gdLst/>
          <a:ahLst/>
          <a:cxnLst/>
          <a:rect l="0" t="0" r="0" b="0"/>
          <a:pathLst>
            <a:path>
              <a:moveTo>
                <a:pt x="7951790" y="0"/>
              </a:moveTo>
              <a:lnTo>
                <a:pt x="7951790" y="373530"/>
              </a:lnTo>
              <a:lnTo>
                <a:pt x="0" y="373530"/>
              </a:lnTo>
              <a:lnTo>
                <a:pt x="0" y="71286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5401037" y="2874782"/>
        <a:ext cx="399323" cy="7434"/>
      </dsp:txXfrm>
    </dsp:sp>
    <dsp:sp modelId="{E72DEEFB-1689-48D5-9780-EBEFECAC77B4}">
      <dsp:nvSpPr>
        <dsp:cNvPr id="0" name=""/>
        <dsp:cNvSpPr/>
      </dsp:nvSpPr>
      <dsp:spPr>
        <a:xfrm>
          <a:off x="796037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Optuna Loops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Hit-and-Trial</a:t>
          </a:r>
        </a:p>
      </dsp:txBody>
      <dsp:txXfrm>
        <a:off x="7960377" y="584408"/>
        <a:ext cx="3232434" cy="1939460"/>
      </dsp:txXfrm>
    </dsp:sp>
    <dsp:sp modelId="{5FAD506C-27FB-42B9-A540-4FB37AF4D486}">
      <dsp:nvSpPr>
        <dsp:cNvPr id="0" name=""/>
        <dsp:cNvSpPr/>
      </dsp:nvSpPr>
      <dsp:spPr>
        <a:xfrm>
          <a:off x="3239221"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4233343"/>
        <a:ext cx="37173" cy="7434"/>
      </dsp:txXfrm>
    </dsp:sp>
    <dsp:sp modelId="{A2AED270-B98C-4711-B837-EE3A67DE10FF}">
      <dsp:nvSpPr>
        <dsp:cNvPr id="0" name=""/>
        <dsp:cNvSpPr/>
      </dsp:nvSpPr>
      <dsp:spPr>
        <a:xfrm>
          <a:off x="858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 Extraction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Superpixel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Basic Statistical Features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Lacunarity Calculation</a:t>
          </a:r>
        </a:p>
      </dsp:txBody>
      <dsp:txXfrm>
        <a:off x="8587" y="3267330"/>
        <a:ext cx="3232434" cy="1939460"/>
      </dsp:txXfrm>
    </dsp:sp>
    <dsp:sp modelId="{6A5931B1-9E2F-4397-9E7C-5E5542E587B7}">
      <dsp:nvSpPr>
        <dsp:cNvPr id="0" name=""/>
        <dsp:cNvSpPr/>
      </dsp:nvSpPr>
      <dsp:spPr>
        <a:xfrm>
          <a:off x="7215116"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4233343"/>
        <a:ext cx="37173" cy="7434"/>
      </dsp:txXfrm>
    </dsp:sp>
    <dsp:sp modelId="{F56D3042-E458-44D8-BD1E-FDDC946B28BB}">
      <dsp:nvSpPr>
        <dsp:cNvPr id="0" name=""/>
        <dsp:cNvSpPr/>
      </dsp:nvSpPr>
      <dsp:spPr>
        <a:xfrm>
          <a:off x="3984482"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Feature-Based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Feature Consolidation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Divergence (Distance)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Learned Probabilities</a:t>
          </a:r>
        </a:p>
      </dsp:txBody>
      <dsp:txXfrm>
        <a:off x="3984482" y="3267330"/>
        <a:ext cx="3232434" cy="1939460"/>
      </dsp:txXfrm>
    </dsp:sp>
    <dsp:sp modelId="{E5D2D85B-8D6B-4050-BB19-5BBD0C99D116}">
      <dsp:nvSpPr>
        <dsp:cNvPr id="0" name=""/>
        <dsp:cNvSpPr/>
      </dsp:nvSpPr>
      <dsp:spPr>
        <a:xfrm>
          <a:off x="796037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Region Growing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Class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Seed Selection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Threshold Parameter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Neighbor Selection</a:t>
          </a:r>
        </a:p>
      </dsp:txBody>
      <dsp:txXfrm>
        <a:off x="7960377" y="3267330"/>
        <a:ext cx="3232434" cy="19394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4/29/2025</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4/29/2025</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pic>
        <p:nvPicPr>
          <p:cNvPr id="8" name="Picture 7" descr="A white circles on a black background&#10;&#10;Description automatically generated">
            <a:extLst>
              <a:ext uri="{FF2B5EF4-FFF2-40B4-BE49-F238E27FC236}">
                <a16:creationId xmlns:a16="http://schemas.microsoft.com/office/drawing/2014/main" id="{05185B01-840C-72E0-FF30-8EE18CFC55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504" r="4105" b="14441"/>
          <a:stretch/>
        </p:blipFill>
        <p:spPr>
          <a:xfrm>
            <a:off x="3275012" y="0"/>
            <a:ext cx="8913812" cy="6867457"/>
          </a:xfrm>
          <a:prstGeom prst="rect">
            <a:avLst/>
          </a:prstGeom>
        </p:spPr>
      </p:pic>
      <p:sp>
        <p:nvSpPr>
          <p:cNvPr id="2" name="Title 1"/>
          <p:cNvSpPr>
            <a:spLocks noGrp="1"/>
          </p:cNvSpPr>
          <p:nvPr>
            <p:ph type="title"/>
          </p:nvPr>
        </p:nvSpPr>
        <p:spPr>
          <a:xfrm>
            <a:off x="684212" y="1295400"/>
            <a:ext cx="10287000" cy="3886200"/>
          </a:xfrm>
        </p:spPr>
        <p:txBody>
          <a:bodyPr anchor="b">
            <a:normAutofit/>
          </a:bodyPr>
          <a:lstStyle>
            <a:lvl1pPr marL="0" indent="0" algn="l">
              <a:lnSpc>
                <a:spcPct val="100000"/>
              </a:lnSpc>
              <a:defRPr sz="6600"/>
            </a:lvl1pPr>
          </a:lstStyle>
          <a:p>
            <a:r>
              <a:rPr lang="en-US" dirty="0"/>
              <a:t>Click to edit Master title style</a:t>
            </a:r>
            <a:endParaRPr dirty="0"/>
          </a:p>
        </p:txBody>
      </p:sp>
      <p:sp>
        <p:nvSpPr>
          <p:cNvPr id="10" name="Text Placeholder 9">
            <a:extLst>
              <a:ext uri="{FF2B5EF4-FFF2-40B4-BE49-F238E27FC236}">
                <a16:creationId xmlns:a16="http://schemas.microsoft.com/office/drawing/2014/main" id="{695FDDB8-B25B-0452-0EE6-99D1F02803F7}"/>
              </a:ext>
            </a:extLst>
          </p:cNvPr>
          <p:cNvSpPr>
            <a:spLocks noGrp="1"/>
          </p:cNvSpPr>
          <p:nvPr>
            <p:ph type="body" sz="quarter" idx="10"/>
          </p:nvPr>
        </p:nvSpPr>
        <p:spPr>
          <a:xfrm>
            <a:off x="684212" y="5600700"/>
            <a:ext cx="10287000" cy="533400"/>
          </a:xfrm>
        </p:spPr>
        <p:txBody>
          <a:bodyPr anchor="t">
            <a:normAutofit/>
          </a:bodyPr>
          <a:lstStyle>
            <a:lvl1pPr marL="45720" indent="0" algn="l">
              <a:buNone/>
              <a:defRPr sz="2400"/>
            </a:lvl1pPr>
          </a:lstStyle>
          <a:p>
            <a:pPr lvl="0"/>
            <a:r>
              <a:rPr lang="en-US" dirty="0"/>
              <a:t>Click to edit Master text styles</a:t>
            </a:r>
          </a:p>
        </p:txBody>
      </p:sp>
      <p:sp>
        <p:nvSpPr>
          <p:cNvPr id="3" name="Cross 2">
            <a:extLst>
              <a:ext uri="{FF2B5EF4-FFF2-40B4-BE49-F238E27FC236}">
                <a16:creationId xmlns:a16="http://schemas.microsoft.com/office/drawing/2014/main" id="{29F0C076-A364-A8D3-F322-AC2A18341617}"/>
              </a:ext>
            </a:extLst>
          </p:cNvPr>
          <p:cNvSpPr/>
          <p:nvPr userDrawn="1"/>
        </p:nvSpPr>
        <p:spPr>
          <a:xfrm>
            <a:off x="10975566" y="4987103"/>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Cross 3">
            <a:extLst>
              <a:ext uri="{FF2B5EF4-FFF2-40B4-BE49-F238E27FC236}">
                <a16:creationId xmlns:a16="http://schemas.microsoft.com/office/drawing/2014/main" id="{921F5FF9-DFA3-CF00-B31A-21C261392B15}"/>
              </a:ext>
            </a:extLst>
          </p:cNvPr>
          <p:cNvSpPr/>
          <p:nvPr userDrawn="1"/>
        </p:nvSpPr>
        <p:spPr>
          <a:xfrm>
            <a:off x="10118724" y="3581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024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E2E1990-ECE7-FA08-4966-BE3109399672}"/>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3" name="Rectangle 2">
            <a:extLst>
              <a:ext uri="{FF2B5EF4-FFF2-40B4-BE49-F238E27FC236}">
                <a16:creationId xmlns:a16="http://schemas.microsoft.com/office/drawing/2014/main" id="{BE1D9EB0-EE8E-A9E8-9583-2D924EFA65AF}"/>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Title 1">
            <a:extLst>
              <a:ext uri="{FF2B5EF4-FFF2-40B4-BE49-F238E27FC236}">
                <a16:creationId xmlns:a16="http://schemas.microsoft.com/office/drawing/2014/main" id="{FAC00260-F255-D312-3E7C-329EECDFDEE7}"/>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6" name="Slide Number Placeholder 5">
            <a:extLst>
              <a:ext uri="{FF2B5EF4-FFF2-40B4-BE49-F238E27FC236}">
                <a16:creationId xmlns:a16="http://schemas.microsoft.com/office/drawing/2014/main" id="{3C9C7904-6373-06D6-713A-79D78DD615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6" name="Footer Placeholder 4">
            <a:extLst>
              <a:ext uri="{FF2B5EF4-FFF2-40B4-BE49-F238E27FC236}">
                <a16:creationId xmlns:a16="http://schemas.microsoft.com/office/drawing/2014/main" id="{0583D396-7FDF-332F-BEA4-791452AB13E8}"/>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8" name="Date Placeholder 3">
            <a:extLst>
              <a:ext uri="{FF2B5EF4-FFF2-40B4-BE49-F238E27FC236}">
                <a16:creationId xmlns:a16="http://schemas.microsoft.com/office/drawing/2014/main" id="{157FA249-0BE5-21BF-D816-85FBE6C4BD1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4" name="Table Placeholder 3">
            <a:extLst>
              <a:ext uri="{FF2B5EF4-FFF2-40B4-BE49-F238E27FC236}">
                <a16:creationId xmlns:a16="http://schemas.microsoft.com/office/drawing/2014/main" id="{FD06F443-9595-7420-13F2-7AF883FDE5E1}"/>
              </a:ext>
            </a:extLst>
          </p:cNvPr>
          <p:cNvSpPr>
            <a:spLocks noGrp="1"/>
          </p:cNvSpPr>
          <p:nvPr>
            <p:ph type="tbl" sz="quarter" idx="14"/>
          </p:nvPr>
        </p:nvSpPr>
        <p:spPr>
          <a:xfrm>
            <a:off x="1293811" y="2743200"/>
            <a:ext cx="10134601" cy="3505200"/>
          </a:xfrm>
        </p:spPr>
        <p:txBody>
          <a:bodyPr/>
          <a:lstStyle>
            <a:lvl1pPr>
              <a:defRPr>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70091718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1">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B6A45E1A-7551-6F54-D038-074B58A3B73E}"/>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Cross 5">
            <a:extLst>
              <a:ext uri="{FF2B5EF4-FFF2-40B4-BE49-F238E27FC236}">
                <a16:creationId xmlns:a16="http://schemas.microsoft.com/office/drawing/2014/main" id="{049F4FA0-ECA1-9CE1-60CD-491656F225D3}"/>
              </a:ext>
            </a:extLst>
          </p:cNvPr>
          <p:cNvSpPr/>
          <p:nvPr userDrawn="1"/>
        </p:nvSpPr>
        <p:spPr>
          <a:xfrm>
            <a:off x="6683143" y="1397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7" name="Cross 6">
            <a:extLst>
              <a:ext uri="{FF2B5EF4-FFF2-40B4-BE49-F238E27FC236}">
                <a16:creationId xmlns:a16="http://schemas.microsoft.com/office/drawing/2014/main" id="{E0F6845B-3635-28EA-BA6E-5535FE48E8B0}"/>
              </a:ext>
            </a:extLst>
          </p:cNvPr>
          <p:cNvSpPr/>
          <p:nvPr userDrawn="1"/>
        </p:nvSpPr>
        <p:spPr>
          <a:xfrm>
            <a:off x="11085513" y="5638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D1B5BD44-F42D-3B65-BB68-E5C76C4E06BA}"/>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E6F22956-4B4B-B972-CE6C-282D1D5918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4" name="Footer Placeholder 4">
            <a:extLst>
              <a:ext uri="{FF2B5EF4-FFF2-40B4-BE49-F238E27FC236}">
                <a16:creationId xmlns:a16="http://schemas.microsoft.com/office/drawing/2014/main" id="{C319E7A6-A7BC-1FD9-6936-D83244A4083E}"/>
              </a:ext>
            </a:extLst>
          </p:cNvPr>
          <p:cNvSpPr>
            <a:spLocks noGrp="1"/>
          </p:cNvSpPr>
          <p:nvPr>
            <p:ph type="ftr" sz="quarter" idx="17"/>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2180FD49-43D5-4D47-7DA7-BF05B579F242}"/>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0154911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Ref idx="1001">
        <a:schemeClr val="bg1"/>
      </p:bgRef>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09E2F69-D76D-62CD-4B4B-52AB2F720DE4}"/>
              </a:ext>
            </a:extLst>
          </p:cNvPr>
          <p:cNvSpPr/>
          <p:nvPr userDrawn="1"/>
        </p:nvSpPr>
        <p:spPr>
          <a:xfrm>
            <a:off x="9958158" y="0"/>
            <a:ext cx="2230666" cy="1981200"/>
          </a:xfrm>
          <a:custGeom>
            <a:avLst/>
            <a:gdLst>
              <a:gd name="connsiteX0" fmla="*/ 0 w 2230666"/>
              <a:gd name="connsiteY0" fmla="*/ 0 h 1981200"/>
              <a:gd name="connsiteX1" fmla="*/ 2230666 w 2230666"/>
              <a:gd name="connsiteY1" fmla="*/ 0 h 1981200"/>
              <a:gd name="connsiteX2" fmla="*/ 2230666 w 2230666"/>
              <a:gd name="connsiteY2" fmla="*/ 1981200 h 1981200"/>
              <a:gd name="connsiteX3" fmla="*/ 2029222 w 2230666"/>
              <a:gd name="connsiteY3" fmla="*/ 1972296 h 1981200"/>
              <a:gd name="connsiteX4" fmla="*/ 28437 w 2230666"/>
              <a:gd name="connsiteY4" fmla="*/ 186331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666" h="1981200">
                <a:moveTo>
                  <a:pt x="0" y="0"/>
                </a:moveTo>
                <a:lnTo>
                  <a:pt x="2230666" y="0"/>
                </a:lnTo>
                <a:lnTo>
                  <a:pt x="2230666" y="1981200"/>
                </a:lnTo>
                <a:lnTo>
                  <a:pt x="2029222" y="1972296"/>
                </a:lnTo>
                <a:cubicBezTo>
                  <a:pt x="1033803" y="1883891"/>
                  <a:pt x="224946" y="1146640"/>
                  <a:pt x="28437" y="186331"/>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 name="Cross 2">
            <a:extLst>
              <a:ext uri="{FF2B5EF4-FFF2-40B4-BE49-F238E27FC236}">
                <a16:creationId xmlns:a16="http://schemas.microsoft.com/office/drawing/2014/main" id="{A0041296-BAB4-9340-D4A7-59FD619AC52B}"/>
              </a:ext>
            </a:extLst>
          </p:cNvPr>
          <p:cNvSpPr/>
          <p:nvPr userDrawn="1"/>
        </p:nvSpPr>
        <p:spPr>
          <a:xfrm>
            <a:off x="7847012" y="381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Cross 4">
            <a:extLst>
              <a:ext uri="{FF2B5EF4-FFF2-40B4-BE49-F238E27FC236}">
                <a16:creationId xmlns:a16="http://schemas.microsoft.com/office/drawing/2014/main" id="{FFABB0BB-C379-786D-46F1-DEB6A507EA80}"/>
              </a:ext>
            </a:extLst>
          </p:cNvPr>
          <p:cNvSpPr/>
          <p:nvPr userDrawn="1"/>
        </p:nvSpPr>
        <p:spPr>
          <a:xfrm>
            <a:off x="8559685" y="1066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20BDC478-129E-9690-F10A-A1F679ABD6BD}"/>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7BD29393-4996-16FE-FC38-2447AE812AD1}"/>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5" name="Footer Placeholder 4">
            <a:extLst>
              <a:ext uri="{FF2B5EF4-FFF2-40B4-BE49-F238E27FC236}">
                <a16:creationId xmlns:a16="http://schemas.microsoft.com/office/drawing/2014/main" id="{2FB2C37F-01F4-8BDA-35AA-8F8EBC5540A6}"/>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EF45931A-8732-7A9F-4CEE-22AA3831A489}"/>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286000"/>
            <a:ext cx="4911725"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286000"/>
            <a:ext cx="4911725" cy="4267200"/>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254294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5FB068A-9EE1-FCD9-54F9-D1322A68868B}"/>
              </a:ext>
            </a:extLst>
          </p:cNvPr>
          <p:cNvSpPr/>
          <p:nvPr userDrawn="1"/>
        </p:nvSpPr>
        <p:spPr>
          <a:xfrm>
            <a:off x="2132012" y="0"/>
            <a:ext cx="7924800" cy="6858000"/>
          </a:xfrm>
          <a:custGeom>
            <a:avLst/>
            <a:gdLst>
              <a:gd name="connsiteX0" fmla="*/ 1982890 w 7924800"/>
              <a:gd name="connsiteY0" fmla="*/ 0 h 6858000"/>
              <a:gd name="connsiteX1" fmla="*/ 5941911 w 7924800"/>
              <a:gd name="connsiteY1" fmla="*/ 0 h 6858000"/>
              <a:gd name="connsiteX2" fmla="*/ 6177816 w 7924800"/>
              <a:gd name="connsiteY2" fmla="*/ 143316 h 6858000"/>
              <a:gd name="connsiteX3" fmla="*/ 7924800 w 7924800"/>
              <a:gd name="connsiteY3" fmla="*/ 3429000 h 6858000"/>
              <a:gd name="connsiteX4" fmla="*/ 6017049 w 7924800"/>
              <a:gd name="connsiteY4" fmla="*/ 6817750 h 6858000"/>
              <a:gd name="connsiteX5" fmla="*/ 5947047 w 7924800"/>
              <a:gd name="connsiteY5" fmla="*/ 6858000 h 6858000"/>
              <a:gd name="connsiteX6" fmla="*/ 1977753 w 7924800"/>
              <a:gd name="connsiteY6" fmla="*/ 6858000 h 6858000"/>
              <a:gd name="connsiteX7" fmla="*/ 1907752 w 7924800"/>
              <a:gd name="connsiteY7" fmla="*/ 6817750 h 6858000"/>
              <a:gd name="connsiteX8" fmla="*/ 0 w 7924800"/>
              <a:gd name="connsiteY8" fmla="*/ 3429000 h 6858000"/>
              <a:gd name="connsiteX9" fmla="*/ 1746985 w 7924800"/>
              <a:gd name="connsiteY9" fmla="*/ 143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4800" h="6858000">
                <a:moveTo>
                  <a:pt x="1982890" y="0"/>
                </a:moveTo>
                <a:lnTo>
                  <a:pt x="5941911" y="0"/>
                </a:lnTo>
                <a:lnTo>
                  <a:pt x="6177816" y="143316"/>
                </a:lnTo>
                <a:cubicBezTo>
                  <a:pt x="7231821" y="855388"/>
                  <a:pt x="7924800" y="2061267"/>
                  <a:pt x="7924800" y="3429000"/>
                </a:cubicBezTo>
                <a:cubicBezTo>
                  <a:pt x="7924800" y="4865120"/>
                  <a:pt x="7160790" y="6122796"/>
                  <a:pt x="6017049" y="6817750"/>
                </a:cubicBezTo>
                <a:lnTo>
                  <a:pt x="5947047" y="6858000"/>
                </a:lnTo>
                <a:lnTo>
                  <a:pt x="1977753" y="6858000"/>
                </a:lnTo>
                <a:lnTo>
                  <a:pt x="1907752" y="6817750"/>
                </a:lnTo>
                <a:cubicBezTo>
                  <a:pt x="764010" y="6122796"/>
                  <a:pt x="0" y="4865120"/>
                  <a:pt x="0" y="3429000"/>
                </a:cubicBezTo>
                <a:cubicBezTo>
                  <a:pt x="0" y="2061267"/>
                  <a:pt x="692980" y="855388"/>
                  <a:pt x="1746985" y="143316"/>
                </a:cubicBez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C47599E9-7877-89FF-8C57-FEF4C3C864DD}"/>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4" name="Text Placeholder 10">
            <a:extLst>
              <a:ext uri="{FF2B5EF4-FFF2-40B4-BE49-F238E27FC236}">
                <a16:creationId xmlns:a16="http://schemas.microsoft.com/office/drawing/2014/main" id="{22A2F27B-8DDF-057C-B969-50B4B8C3D2AF}"/>
              </a:ext>
            </a:extLst>
          </p:cNvPr>
          <p:cNvSpPr>
            <a:spLocks noGrp="1"/>
          </p:cNvSpPr>
          <p:nvPr>
            <p:ph type="body" sz="quarter" idx="14"/>
          </p:nvPr>
        </p:nvSpPr>
        <p:spPr>
          <a:xfrm>
            <a:off x="6768305" y="2247900"/>
            <a:ext cx="4443413" cy="240030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2pPr>
            <a:lvl3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3pPr>
            <a:lvl4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4pPr>
            <a:lvl5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6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7777CD-9A1F-DEEA-2595-9E892C952556}"/>
              </a:ext>
            </a:extLst>
          </p:cNvPr>
          <p:cNvSpPr/>
          <p:nvPr userDrawn="1"/>
        </p:nvSpPr>
        <p:spPr>
          <a:xfrm>
            <a:off x="-1" y="0"/>
            <a:ext cx="12188825" cy="6858000"/>
          </a:xfrm>
          <a:prstGeom prst="rect">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DF4D3028-A414-148B-F10C-466ED585BCD9}"/>
              </a:ext>
            </a:extLst>
          </p:cNvPr>
          <p:cNvSpPr/>
          <p:nvPr userDrawn="1"/>
        </p:nvSpPr>
        <p:spPr>
          <a:xfrm>
            <a:off x="-1" y="1586"/>
            <a:ext cx="3428208" cy="6856414"/>
          </a:xfrm>
          <a:custGeom>
            <a:avLst/>
            <a:gdLst>
              <a:gd name="connsiteX0" fmla="*/ 1 w 3428208"/>
              <a:gd name="connsiteY0" fmla="*/ 0 h 6856414"/>
              <a:gd name="connsiteX1" fmla="*/ 3428208 w 3428208"/>
              <a:gd name="connsiteY1" fmla="*/ 3428207 h 6856414"/>
              <a:gd name="connsiteX2" fmla="*/ 1 w 3428208"/>
              <a:gd name="connsiteY2" fmla="*/ 6856414 h 6856414"/>
              <a:gd name="connsiteX3" fmla="*/ 0 w 3428208"/>
              <a:gd name="connsiteY3" fmla="*/ 6856414 h 6856414"/>
              <a:gd name="connsiteX4" fmla="*/ 0 w 3428208"/>
              <a:gd name="connsiteY4" fmla="*/ 0 h 685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208" h="6856414">
                <a:moveTo>
                  <a:pt x="1" y="0"/>
                </a:moveTo>
                <a:cubicBezTo>
                  <a:pt x="1893347" y="0"/>
                  <a:pt x="3428208" y="1534861"/>
                  <a:pt x="3428208" y="3428207"/>
                </a:cubicBezTo>
                <a:cubicBezTo>
                  <a:pt x="3428208" y="5321553"/>
                  <a:pt x="1893347" y="6856414"/>
                  <a:pt x="1" y="6856414"/>
                </a:cubicBezTo>
                <a:lnTo>
                  <a:pt x="0" y="6856414"/>
                </a:lnTo>
                <a:lnTo>
                  <a:pt x="0" y="0"/>
                </a:ln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0EB111F7-2027-1E41-1C02-BA5AA37EA221}"/>
              </a:ext>
            </a:extLst>
          </p:cNvPr>
          <p:cNvSpPr>
            <a:spLocks noGrp="1"/>
          </p:cNvSpPr>
          <p:nvPr>
            <p:ph type="title"/>
          </p:nvPr>
        </p:nvSpPr>
        <p:spPr>
          <a:xfrm>
            <a:off x="989012" y="723900"/>
            <a:ext cx="4114800" cy="5295900"/>
          </a:xfrm>
        </p:spPr>
        <p:txBody>
          <a:bodyPr anchor="ctr">
            <a:normAutofit/>
          </a:bodyPr>
          <a:lstStyle>
            <a:lvl1pPr algn="r">
              <a:lnSpc>
                <a:spcPct val="100000"/>
              </a:lnSpc>
              <a:defRPr sz="48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Content Placeholder 2"/>
          <p:cNvSpPr>
            <a:spLocks noGrp="1"/>
          </p:cNvSpPr>
          <p:nvPr>
            <p:ph idx="1"/>
          </p:nvPr>
        </p:nvSpPr>
        <p:spPr>
          <a:xfrm>
            <a:off x="6932612" y="1981200"/>
            <a:ext cx="4114800" cy="2854781"/>
          </a:xfrm>
        </p:spPr>
        <p:txBody>
          <a:bodyPr anchor="ctr"/>
          <a:lstStyle>
            <a:lvl1pPr marL="45720" indent="0">
              <a:buNone/>
              <a:defRPr>
                <a:solidFill>
                  <a:schemeClr val="tx1">
                    <a:lumMod val="85000"/>
                    <a:lumOff val="15000"/>
                  </a:schemeClr>
                </a:solidFill>
              </a:defRPr>
            </a:lvl1pPr>
            <a:lvl2pPr marL="365760" indent="0">
              <a:buNone/>
              <a:defRPr>
                <a:solidFill>
                  <a:schemeClr val="tx1">
                    <a:lumMod val="85000"/>
                    <a:lumOff val="15000"/>
                  </a:schemeClr>
                </a:solidFill>
              </a:defRPr>
            </a:lvl2pPr>
            <a:lvl3pPr marL="594360" indent="0">
              <a:buNone/>
              <a:defRPr>
                <a:solidFill>
                  <a:schemeClr val="tx1">
                    <a:lumMod val="85000"/>
                    <a:lumOff val="15000"/>
                  </a:schemeClr>
                </a:solidFill>
              </a:defRPr>
            </a:lvl3pPr>
            <a:lvl4pPr marL="777240" indent="0">
              <a:buNone/>
              <a:defRPr>
                <a:solidFill>
                  <a:schemeClr val="tx1">
                    <a:lumMod val="85000"/>
                    <a:lumOff val="15000"/>
                  </a:schemeClr>
                </a:solidFill>
              </a:defRPr>
            </a:lvl4pPr>
            <a:lvl5pPr marL="960120" indent="0">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4" name="Cross 13">
            <a:extLst>
              <a:ext uri="{FF2B5EF4-FFF2-40B4-BE49-F238E27FC236}">
                <a16:creationId xmlns:a16="http://schemas.microsoft.com/office/drawing/2014/main" id="{02A1E7CF-4DB4-D31C-D6AA-D368DA17CD5F}"/>
              </a:ext>
            </a:extLst>
          </p:cNvPr>
          <p:cNvSpPr/>
          <p:nvPr userDrawn="1"/>
        </p:nvSpPr>
        <p:spPr>
          <a:xfrm>
            <a:off x="4837509" y="914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Cross 14">
            <a:extLst>
              <a:ext uri="{FF2B5EF4-FFF2-40B4-BE49-F238E27FC236}">
                <a16:creationId xmlns:a16="http://schemas.microsoft.com/office/drawing/2014/main" id="{E47E8503-C2AB-07F1-FD1F-A529E414E168}"/>
              </a:ext>
            </a:extLst>
          </p:cNvPr>
          <p:cNvSpPr/>
          <p:nvPr userDrawn="1"/>
        </p:nvSpPr>
        <p:spPr>
          <a:xfrm>
            <a:off x="3085307" y="569595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 name="Left Brace 1">
            <a:extLst>
              <a:ext uri="{FF2B5EF4-FFF2-40B4-BE49-F238E27FC236}">
                <a16:creationId xmlns:a16="http://schemas.microsoft.com/office/drawing/2014/main" id="{8020F553-E264-0059-F1EB-47039048DC6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889843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ing with Phone image">
    <p:bg>
      <p:bgRef idx="1001">
        <a:schemeClr val="bg1"/>
      </p:bgRef>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0889D-74A2-974C-BB02-FA1F7BE369E2}"/>
              </a:ext>
            </a:extLst>
          </p:cNvPr>
          <p:cNvSpPr/>
          <p:nvPr userDrawn="1"/>
        </p:nvSpPr>
        <p:spPr>
          <a:xfrm>
            <a:off x="6704012" y="1148418"/>
            <a:ext cx="4561165" cy="4561165"/>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8" name="Graphic 7">
            <a:extLst>
              <a:ext uri="{FF2B5EF4-FFF2-40B4-BE49-F238E27FC236}">
                <a16:creationId xmlns:a16="http://schemas.microsoft.com/office/drawing/2014/main" id="{2DAE856D-3749-4D3B-9F33-A46528589F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079" y="598170"/>
            <a:ext cx="3096221" cy="5661660"/>
          </a:xfrm>
          <a:prstGeom prst="rect">
            <a:avLst/>
          </a:prstGeom>
        </p:spPr>
      </p:pic>
      <p:sp>
        <p:nvSpPr>
          <p:cNvPr id="9" name="Cross 8">
            <a:extLst>
              <a:ext uri="{FF2B5EF4-FFF2-40B4-BE49-F238E27FC236}">
                <a16:creationId xmlns:a16="http://schemas.microsoft.com/office/drawing/2014/main" id="{7A96460A-640C-6025-AAB5-344AB2A405D1}"/>
              </a:ext>
            </a:extLst>
          </p:cNvPr>
          <p:cNvSpPr/>
          <p:nvPr userDrawn="1"/>
        </p:nvSpPr>
        <p:spPr>
          <a:xfrm>
            <a:off x="10818812" y="535307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Cross 10">
            <a:extLst>
              <a:ext uri="{FF2B5EF4-FFF2-40B4-BE49-F238E27FC236}">
                <a16:creationId xmlns:a16="http://schemas.microsoft.com/office/drawing/2014/main" id="{471314FF-EA0B-8DDE-B558-885A876FB0D5}"/>
              </a:ext>
            </a:extLst>
          </p:cNvPr>
          <p:cNvSpPr/>
          <p:nvPr userDrawn="1"/>
        </p:nvSpPr>
        <p:spPr>
          <a:xfrm>
            <a:off x="6335910" y="80551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6372818" cy="403860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5" name="Text Placeholder 9">
            <a:extLst>
              <a:ext uri="{FF2B5EF4-FFF2-40B4-BE49-F238E27FC236}">
                <a16:creationId xmlns:a16="http://schemas.microsoft.com/office/drawing/2014/main" id="{EEFF6782-6ABD-DEB0-6FD1-1263A5469A24}"/>
              </a:ext>
            </a:extLst>
          </p:cNvPr>
          <p:cNvSpPr>
            <a:spLocks noGrp="1"/>
          </p:cNvSpPr>
          <p:nvPr>
            <p:ph type="body" sz="quarter" idx="10"/>
          </p:nvPr>
        </p:nvSpPr>
        <p:spPr>
          <a:xfrm>
            <a:off x="608012" y="4876800"/>
            <a:ext cx="6372817" cy="1104898"/>
          </a:xfrm>
        </p:spPr>
        <p:txBody>
          <a:bodyPr anchor="t">
            <a:normAutofit/>
          </a:bodyPr>
          <a:lstStyle>
            <a:lvl1pPr marL="45720" indent="0" algn="l">
              <a:buNone/>
              <a:defRPr sz="2000"/>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5BA3F629-2405-DC90-C212-6F3D52B95D9B}"/>
              </a:ext>
            </a:extLst>
          </p:cNvPr>
          <p:cNvSpPr>
            <a:spLocks noGrp="1"/>
          </p:cNvSpPr>
          <p:nvPr>
            <p:ph type="pic" sz="quarter" idx="15"/>
          </p:nvPr>
        </p:nvSpPr>
        <p:spPr>
          <a:xfrm>
            <a:off x="7765046" y="883471"/>
            <a:ext cx="2439096" cy="5091059"/>
          </a:xfrm>
          <a:custGeom>
            <a:avLst/>
            <a:gdLst>
              <a:gd name="connsiteX0" fmla="*/ 340815 w 2439096"/>
              <a:gd name="connsiteY0" fmla="*/ 0 h 5091059"/>
              <a:gd name="connsiteX1" fmla="*/ 2098281 w 2439096"/>
              <a:gd name="connsiteY1" fmla="*/ 0 h 5091059"/>
              <a:gd name="connsiteX2" fmla="*/ 2439096 w 2439096"/>
              <a:gd name="connsiteY2" fmla="*/ 340815 h 5091059"/>
              <a:gd name="connsiteX3" fmla="*/ 2439096 w 2439096"/>
              <a:gd name="connsiteY3" fmla="*/ 495300 h 5091059"/>
              <a:gd name="connsiteX4" fmla="*/ 2439096 w 2439096"/>
              <a:gd name="connsiteY4" fmla="*/ 4750244 h 5091059"/>
              <a:gd name="connsiteX5" fmla="*/ 2098281 w 2439096"/>
              <a:gd name="connsiteY5" fmla="*/ 5091059 h 5091059"/>
              <a:gd name="connsiteX6" fmla="*/ 340815 w 2439096"/>
              <a:gd name="connsiteY6" fmla="*/ 5091059 h 5091059"/>
              <a:gd name="connsiteX7" fmla="*/ 0 w 2439096"/>
              <a:gd name="connsiteY7" fmla="*/ 4750244 h 5091059"/>
              <a:gd name="connsiteX8" fmla="*/ 0 w 2439096"/>
              <a:gd name="connsiteY8" fmla="*/ 495300 h 5091059"/>
              <a:gd name="connsiteX9" fmla="*/ 0 w 2439096"/>
              <a:gd name="connsiteY9" fmla="*/ 340815 h 5091059"/>
              <a:gd name="connsiteX10" fmla="*/ 340815 w 2439096"/>
              <a:gd name="connsiteY10" fmla="*/ 0 h 509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096" h="5091059">
                <a:moveTo>
                  <a:pt x="340815" y="0"/>
                </a:moveTo>
                <a:lnTo>
                  <a:pt x="2098281" y="0"/>
                </a:lnTo>
                <a:cubicBezTo>
                  <a:pt x="2286508" y="0"/>
                  <a:pt x="2439096" y="152588"/>
                  <a:pt x="2439096" y="340815"/>
                </a:cubicBezTo>
                <a:lnTo>
                  <a:pt x="2439096" y="495300"/>
                </a:lnTo>
                <a:lnTo>
                  <a:pt x="2439096" y="4750244"/>
                </a:lnTo>
                <a:cubicBezTo>
                  <a:pt x="2439096" y="4938471"/>
                  <a:pt x="2286508" y="5091059"/>
                  <a:pt x="2098281" y="5091059"/>
                </a:cubicBezTo>
                <a:lnTo>
                  <a:pt x="340815" y="5091059"/>
                </a:lnTo>
                <a:cubicBezTo>
                  <a:pt x="152588" y="5091059"/>
                  <a:pt x="0" y="4938471"/>
                  <a:pt x="0" y="4750244"/>
                </a:cubicBezTo>
                <a:lnTo>
                  <a:pt x="0" y="495300"/>
                </a:lnTo>
                <a:lnTo>
                  <a:pt x="0" y="340815"/>
                </a:lnTo>
                <a:cubicBezTo>
                  <a:pt x="0" y="152588"/>
                  <a:pt x="152588" y="0"/>
                  <a:pt x="340815"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18504737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C3968AF-EB74-3889-A3BA-E759CFD47B12}"/>
              </a:ext>
            </a:extLst>
          </p:cNvPr>
          <p:cNvSpPr/>
          <p:nvPr userDrawn="1"/>
        </p:nvSpPr>
        <p:spPr>
          <a:xfrm>
            <a:off x="3275012" y="609600"/>
            <a:ext cx="5638800" cy="5638800"/>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266838CB-A9BC-715A-18FE-06CCE4A9CAFC}"/>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3" name="Text Placeholder 10">
            <a:extLst>
              <a:ext uri="{FF2B5EF4-FFF2-40B4-BE49-F238E27FC236}">
                <a16:creationId xmlns:a16="http://schemas.microsoft.com/office/drawing/2014/main" id="{454B8043-D1DD-E2EA-772B-D8D38CD37D14}"/>
              </a:ext>
            </a:extLst>
          </p:cNvPr>
          <p:cNvSpPr>
            <a:spLocks noGrp="1"/>
          </p:cNvSpPr>
          <p:nvPr>
            <p:ph type="body" sz="quarter" idx="14"/>
          </p:nvPr>
        </p:nvSpPr>
        <p:spPr>
          <a:xfrm>
            <a:off x="6768305" y="2022021"/>
            <a:ext cx="4443413" cy="281396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2743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2pPr>
            <a:lvl3pPr marL="59436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3pPr>
            <a:lvl4pPr marL="77724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4pPr>
            <a:lvl5pPr marL="9601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42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64E2-719A-1CB0-CD0C-B90AD51C2384}"/>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Cross 8">
            <a:extLst>
              <a:ext uri="{FF2B5EF4-FFF2-40B4-BE49-F238E27FC236}">
                <a16:creationId xmlns:a16="http://schemas.microsoft.com/office/drawing/2014/main" id="{7A96460A-640C-6025-AAB5-344AB2A405D1}"/>
              </a:ext>
            </a:extLst>
          </p:cNvPr>
          <p:cNvSpPr/>
          <p:nvPr userDrawn="1"/>
        </p:nvSpPr>
        <p:spPr>
          <a:xfrm>
            <a:off x="8151812" y="567055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3" name="Title 1">
            <a:extLst>
              <a:ext uri="{FF2B5EF4-FFF2-40B4-BE49-F238E27FC236}">
                <a16:creationId xmlns:a16="http://schemas.microsoft.com/office/drawing/2014/main" id="{FC60D2C4-E19C-088F-24AA-92F4628799CB}"/>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10" name="Slide Number Placeholder 5">
            <a:extLst>
              <a:ext uri="{FF2B5EF4-FFF2-40B4-BE49-F238E27FC236}">
                <a16:creationId xmlns:a16="http://schemas.microsoft.com/office/drawing/2014/main" id="{908F9375-0CED-7A7E-FAD2-5469CE00A66C}"/>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43" name="Footer Placeholder 4">
            <a:extLst>
              <a:ext uri="{FF2B5EF4-FFF2-40B4-BE49-F238E27FC236}">
                <a16:creationId xmlns:a16="http://schemas.microsoft.com/office/drawing/2014/main" id="{C1791A8D-D5A1-DB56-D6C5-A82DB0F2673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BE9D901E-58D4-3C47-262B-EA276B7F1D6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3" name="Content Placeholder 2"/>
          <p:cNvSpPr>
            <a:spLocks noGrp="1"/>
          </p:cNvSpPr>
          <p:nvPr>
            <p:ph idx="1"/>
          </p:nvPr>
        </p:nvSpPr>
        <p:spPr>
          <a:xfrm>
            <a:off x="1311274" y="2286000"/>
            <a:ext cx="4572000"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Font typeface="Arial" panose="020B0604020202020204" pitchFamily="34" charset="0"/>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Cross 14">
            <a:extLst>
              <a:ext uri="{FF2B5EF4-FFF2-40B4-BE49-F238E27FC236}">
                <a16:creationId xmlns:a16="http://schemas.microsoft.com/office/drawing/2014/main" id="{86C1A7B9-E319-130B-0CC8-DCB01B51A087}"/>
              </a:ext>
            </a:extLst>
          </p:cNvPr>
          <p:cNvSpPr/>
          <p:nvPr userDrawn="1"/>
        </p:nvSpPr>
        <p:spPr>
          <a:xfrm>
            <a:off x="7351712" y="44196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Freeform: Shape 4">
            <a:extLst>
              <a:ext uri="{FF2B5EF4-FFF2-40B4-BE49-F238E27FC236}">
                <a16:creationId xmlns:a16="http://schemas.microsoft.com/office/drawing/2014/main" id="{20652475-9C37-D778-F6B2-DE9F50F8571A}"/>
              </a:ext>
            </a:extLst>
          </p:cNvPr>
          <p:cNvSpPr/>
          <p:nvPr userDrawn="1"/>
        </p:nvSpPr>
        <p:spPr>
          <a:xfrm>
            <a:off x="8609012" y="-21999"/>
            <a:ext cx="3579812" cy="6901998"/>
          </a:xfrm>
          <a:custGeom>
            <a:avLst/>
            <a:gdLst>
              <a:gd name="connsiteX0" fmla="*/ 3450999 w 3579812"/>
              <a:gd name="connsiteY0" fmla="*/ 0 h 6901998"/>
              <a:gd name="connsiteX1" fmla="*/ 3579812 w 3579812"/>
              <a:gd name="connsiteY1" fmla="*/ 3257 h 6901998"/>
              <a:gd name="connsiteX2" fmla="*/ 3579812 w 3579812"/>
              <a:gd name="connsiteY2" fmla="*/ 6898741 h 6901998"/>
              <a:gd name="connsiteX3" fmla="*/ 3450999 w 3579812"/>
              <a:gd name="connsiteY3" fmla="*/ 6901998 h 6901998"/>
              <a:gd name="connsiteX4" fmla="*/ 0 w 3579812"/>
              <a:gd name="connsiteY4" fmla="*/ 3450999 h 6901998"/>
              <a:gd name="connsiteX5" fmla="*/ 3450999 w 3579812"/>
              <a:gd name="connsiteY5" fmla="*/ 0 h 690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812" h="6901998">
                <a:moveTo>
                  <a:pt x="3450999" y="0"/>
                </a:moveTo>
                <a:lnTo>
                  <a:pt x="3579812" y="3257"/>
                </a:lnTo>
                <a:lnTo>
                  <a:pt x="3579812" y="6898741"/>
                </a:lnTo>
                <a:lnTo>
                  <a:pt x="3450999" y="6901998"/>
                </a:lnTo>
                <a:cubicBezTo>
                  <a:pt x="1545065" y="6901998"/>
                  <a:pt x="0" y="5356933"/>
                  <a:pt x="0" y="3450999"/>
                </a:cubicBezTo>
                <a:cubicBezTo>
                  <a:pt x="0" y="1545065"/>
                  <a:pt x="1545065" y="0"/>
                  <a:pt x="3450999" y="0"/>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06741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Computer Monitor">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704012" y="838202"/>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7F2A9A7-1093-A563-8A0E-4C8DB0E669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2112" y="1752600"/>
            <a:ext cx="4951066" cy="3810000"/>
          </a:xfrm>
          <a:prstGeom prst="rect">
            <a:avLst/>
          </a:prstGeom>
        </p:spPr>
      </p:pic>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Picture Placeholder 6">
            <a:extLst>
              <a:ext uri="{FF2B5EF4-FFF2-40B4-BE49-F238E27FC236}">
                <a16:creationId xmlns:a16="http://schemas.microsoft.com/office/drawing/2014/main" id="{51F5E297-E771-7AE4-7311-0874043A4B38}"/>
              </a:ext>
            </a:extLst>
          </p:cNvPr>
          <p:cNvSpPr>
            <a:spLocks noGrp="1"/>
          </p:cNvSpPr>
          <p:nvPr>
            <p:ph type="pic" sz="quarter" idx="16"/>
          </p:nvPr>
        </p:nvSpPr>
        <p:spPr>
          <a:xfrm>
            <a:off x="7045945" y="2057400"/>
            <a:ext cx="4343400" cy="2688336"/>
          </a:xfrm>
          <a:custGeom>
            <a:avLst/>
            <a:gdLst>
              <a:gd name="connsiteX0" fmla="*/ 25620 w 4343400"/>
              <a:gd name="connsiteY0" fmla="*/ 0 h 2688336"/>
              <a:gd name="connsiteX1" fmla="*/ 4317780 w 4343400"/>
              <a:gd name="connsiteY1" fmla="*/ 0 h 2688336"/>
              <a:gd name="connsiteX2" fmla="*/ 4343400 w 4343400"/>
              <a:gd name="connsiteY2" fmla="*/ 25620 h 2688336"/>
              <a:gd name="connsiteX3" fmla="*/ 4343400 w 4343400"/>
              <a:gd name="connsiteY3" fmla="*/ 2662716 h 2688336"/>
              <a:gd name="connsiteX4" fmla="*/ 4317780 w 4343400"/>
              <a:gd name="connsiteY4" fmla="*/ 2688336 h 2688336"/>
              <a:gd name="connsiteX5" fmla="*/ 25620 w 4343400"/>
              <a:gd name="connsiteY5" fmla="*/ 2688336 h 2688336"/>
              <a:gd name="connsiteX6" fmla="*/ 0 w 4343400"/>
              <a:gd name="connsiteY6" fmla="*/ 2662716 h 2688336"/>
              <a:gd name="connsiteX7" fmla="*/ 0 w 4343400"/>
              <a:gd name="connsiteY7" fmla="*/ 25620 h 2688336"/>
              <a:gd name="connsiteX8" fmla="*/ 25620 w 4343400"/>
              <a:gd name="connsiteY8" fmla="*/ 0 h 268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3400" h="2688336">
                <a:moveTo>
                  <a:pt x="25620" y="0"/>
                </a:moveTo>
                <a:lnTo>
                  <a:pt x="4317780" y="0"/>
                </a:lnTo>
                <a:cubicBezTo>
                  <a:pt x="4331930" y="0"/>
                  <a:pt x="4343400" y="11470"/>
                  <a:pt x="4343400" y="25620"/>
                </a:cubicBezTo>
                <a:lnTo>
                  <a:pt x="4343400" y="2662716"/>
                </a:lnTo>
                <a:cubicBezTo>
                  <a:pt x="4343400" y="2676866"/>
                  <a:pt x="4331930" y="2688336"/>
                  <a:pt x="4317780" y="2688336"/>
                </a:cubicBezTo>
                <a:lnTo>
                  <a:pt x="25620" y="2688336"/>
                </a:lnTo>
                <a:cubicBezTo>
                  <a:pt x="11470" y="2688336"/>
                  <a:pt x="0" y="2676866"/>
                  <a:pt x="0" y="2662716"/>
                </a:cubicBezTo>
                <a:lnTo>
                  <a:pt x="0" y="25620"/>
                </a:lnTo>
                <a:cubicBezTo>
                  <a:pt x="0" y="11470"/>
                  <a:pt x="11470" y="0"/>
                  <a:pt x="25620"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314972884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5687336" cy="528873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3" name="Cross 2">
            <a:extLst>
              <a:ext uri="{FF2B5EF4-FFF2-40B4-BE49-F238E27FC236}">
                <a16:creationId xmlns:a16="http://schemas.microsoft.com/office/drawing/2014/main" id="{9D098DB9-0987-4850-3A4E-90EECD01BFED}"/>
              </a:ext>
            </a:extLst>
          </p:cNvPr>
          <p:cNvSpPr/>
          <p:nvPr userDrawn="1"/>
        </p:nvSpPr>
        <p:spPr>
          <a:xfrm>
            <a:off x="7130149" y="39694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pic>
        <p:nvPicPr>
          <p:cNvPr id="4" name="Graphic 3">
            <a:extLst>
              <a:ext uri="{FF2B5EF4-FFF2-40B4-BE49-F238E27FC236}">
                <a16:creationId xmlns:a16="http://schemas.microsoft.com/office/drawing/2014/main" id="{0320F41B-7946-84A8-649E-B8D2394410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 r="42412"/>
          <a:stretch/>
        </p:blipFill>
        <p:spPr>
          <a:xfrm>
            <a:off x="7134779" y="533400"/>
            <a:ext cx="5054045" cy="5588000"/>
          </a:xfrm>
          <a:prstGeom prst="rect">
            <a:avLst/>
          </a:prstGeom>
        </p:spPr>
      </p:pic>
      <p:sp>
        <p:nvSpPr>
          <p:cNvPr id="6" name="Cross 5">
            <a:extLst>
              <a:ext uri="{FF2B5EF4-FFF2-40B4-BE49-F238E27FC236}">
                <a16:creationId xmlns:a16="http://schemas.microsoft.com/office/drawing/2014/main" id="{D3F324A7-F228-C486-182B-84D6C27A93B8}"/>
              </a:ext>
            </a:extLst>
          </p:cNvPr>
          <p:cNvSpPr/>
          <p:nvPr userDrawn="1"/>
        </p:nvSpPr>
        <p:spPr>
          <a:xfrm>
            <a:off x="6368151" y="24073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0" name="Picture Placeholder 20">
            <a:extLst>
              <a:ext uri="{FF2B5EF4-FFF2-40B4-BE49-F238E27FC236}">
                <a16:creationId xmlns:a16="http://schemas.microsoft.com/office/drawing/2014/main" id="{0EE33DD4-E993-7039-2B48-6FAFAE32A9FE}"/>
              </a:ext>
            </a:extLst>
          </p:cNvPr>
          <p:cNvSpPr>
            <a:spLocks noGrp="1"/>
          </p:cNvSpPr>
          <p:nvPr>
            <p:ph type="pic" sz="quarter" idx="15"/>
          </p:nvPr>
        </p:nvSpPr>
        <p:spPr>
          <a:xfrm>
            <a:off x="8119745" y="990600"/>
            <a:ext cx="4069080" cy="4384979"/>
          </a:xfrm>
          <a:custGeom>
            <a:avLst/>
            <a:gdLst>
              <a:gd name="connsiteX0" fmla="*/ 3553733 w 4390346"/>
              <a:gd name="connsiteY0" fmla="*/ 0 h 4693920"/>
              <a:gd name="connsiteX1" fmla="*/ 4390346 w 4390346"/>
              <a:gd name="connsiteY1" fmla="*/ 0 h 4693920"/>
              <a:gd name="connsiteX2" fmla="*/ 4390346 w 4390346"/>
              <a:gd name="connsiteY2" fmla="*/ 4690872 h 4693920"/>
              <a:gd name="connsiteX3" fmla="*/ 3721482 w 4390346"/>
              <a:gd name="connsiteY3" fmla="*/ 4690872 h 4693920"/>
              <a:gd name="connsiteX4" fmla="*/ 3721482 w 4390346"/>
              <a:gd name="connsiteY4" fmla="*/ 4693920 h 4693920"/>
              <a:gd name="connsiteX5" fmla="*/ 197252 w 4390346"/>
              <a:gd name="connsiteY5" fmla="*/ 4693920 h 4693920"/>
              <a:gd name="connsiteX6" fmla="*/ 167017 w 4390346"/>
              <a:gd name="connsiteY6" fmla="*/ 4690872 h 4693920"/>
              <a:gd name="connsiteX7" fmla="*/ 0 w 4390346"/>
              <a:gd name="connsiteY7" fmla="*/ 4690872 h 4693920"/>
              <a:gd name="connsiteX8" fmla="*/ 0 w 4390346"/>
              <a:gd name="connsiteY8" fmla="*/ 4232970 h 4693920"/>
              <a:gd name="connsiteX9" fmla="*/ 1 w 4390346"/>
              <a:gd name="connsiteY9" fmla="*/ 4232970 h 4693920"/>
              <a:gd name="connsiteX10" fmla="*/ 1 w 4390346"/>
              <a:gd name="connsiteY10" fmla="*/ 200299 h 4693920"/>
              <a:gd name="connsiteX11" fmla="*/ 197252 w 4390346"/>
              <a:gd name="connsiteY11" fmla="*/ 3048 h 4693920"/>
              <a:gd name="connsiteX12" fmla="*/ 3553733 w 4390346"/>
              <a:gd name="connsiteY12" fmla="*/ 3048 h 46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0346" h="4693920">
                <a:moveTo>
                  <a:pt x="3553733" y="0"/>
                </a:moveTo>
                <a:lnTo>
                  <a:pt x="4390346" y="0"/>
                </a:lnTo>
                <a:lnTo>
                  <a:pt x="4390346" y="4690872"/>
                </a:lnTo>
                <a:lnTo>
                  <a:pt x="3721482" y="4690872"/>
                </a:lnTo>
                <a:lnTo>
                  <a:pt x="3721482" y="4693920"/>
                </a:lnTo>
                <a:lnTo>
                  <a:pt x="197252" y="4693920"/>
                </a:lnTo>
                <a:lnTo>
                  <a:pt x="167017" y="4690872"/>
                </a:lnTo>
                <a:lnTo>
                  <a:pt x="0" y="4690872"/>
                </a:lnTo>
                <a:lnTo>
                  <a:pt x="0" y="4232970"/>
                </a:lnTo>
                <a:lnTo>
                  <a:pt x="1" y="4232970"/>
                </a:lnTo>
                <a:lnTo>
                  <a:pt x="1" y="200299"/>
                </a:lnTo>
                <a:cubicBezTo>
                  <a:pt x="1" y="91360"/>
                  <a:pt x="88313" y="3048"/>
                  <a:pt x="197252" y="3048"/>
                </a:cubicBezTo>
                <a:lnTo>
                  <a:pt x="3553733" y="3048"/>
                </a:ln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277764705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Accent">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361114" y="1317171"/>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33147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1pPr>
            <a:lvl2pPr marL="6515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8801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106299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1245870" indent="-28575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12">
            <a:extLst>
              <a:ext uri="{FF2B5EF4-FFF2-40B4-BE49-F238E27FC236}">
                <a16:creationId xmlns:a16="http://schemas.microsoft.com/office/drawing/2014/main" id="{120B2A3A-FF4C-298C-0165-DB61E8935F68}"/>
              </a:ext>
            </a:extLst>
          </p:cNvPr>
          <p:cNvSpPr>
            <a:spLocks noGrp="1"/>
          </p:cNvSpPr>
          <p:nvPr>
            <p:ph sz="quarter" idx="15"/>
          </p:nvPr>
        </p:nvSpPr>
        <p:spPr>
          <a:xfrm>
            <a:off x="6094413" y="2286000"/>
            <a:ext cx="5562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32887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b="1" kern="1200" dirty="0">
                <a:solidFill>
                  <a:schemeClr val="tx1">
                    <a:lumMod val="85000"/>
                    <a:lumOff val="15000"/>
                  </a:schemeClr>
                </a:solidFill>
                <a:latin typeface="+mn-lt"/>
                <a:ea typeface="+mn-lt"/>
                <a:cs typeface="+mn-lt"/>
              </a:defRPr>
            </a:lvl1pPr>
            <a:lvl2pPr marL="331470" indent="-285750">
              <a:lnSpc>
                <a:spcPct val="110000"/>
              </a:lnSpc>
              <a:spcBef>
                <a:spcPts val="1800"/>
              </a:spcBef>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59436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77724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960120" indent="-22860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 name="Table Placeholder 8">
            <a:extLst>
              <a:ext uri="{FF2B5EF4-FFF2-40B4-BE49-F238E27FC236}">
                <a16:creationId xmlns:a16="http://schemas.microsoft.com/office/drawing/2014/main" id="{6EA47FDD-142D-1BE6-8057-A6CC1A71222C}"/>
              </a:ext>
            </a:extLst>
          </p:cNvPr>
          <p:cNvSpPr>
            <a:spLocks noGrp="1"/>
          </p:cNvSpPr>
          <p:nvPr>
            <p:ph type="tbl" sz="quarter" idx="13"/>
          </p:nvPr>
        </p:nvSpPr>
        <p:spPr>
          <a:xfrm>
            <a:off x="6094413" y="2286000"/>
            <a:ext cx="5558794" cy="3962400"/>
          </a:xfrm>
        </p:spPr>
        <p:txBody>
          <a:bodyPr/>
          <a:lstStyle>
            <a:lvl1pPr marL="45720" indent="0">
              <a:buNone/>
              <a:defRPr/>
            </a:lvl1pPr>
          </a:lstStyle>
          <a:p>
            <a:endParaRPr lang="en-US" dirty="0"/>
          </a:p>
        </p:txBody>
      </p:sp>
    </p:spTree>
    <p:extLst>
      <p:ext uri="{BB962C8B-B14F-4D97-AF65-F5344CB8AC3E}">
        <p14:creationId xmlns:p14="http://schemas.microsoft.com/office/powerpoint/2010/main" val="20503946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100">
                <a:solidFill>
                  <a:schemeClr val="tx1"/>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78" r:id="rId1"/>
    <p:sldLayoutId id="2147483672" r:id="rId2"/>
    <p:sldLayoutId id="2147483695" r:id="rId3"/>
    <p:sldLayoutId id="2147483685" r:id="rId4"/>
    <p:sldLayoutId id="2147483662" r:id="rId5"/>
    <p:sldLayoutId id="2147483682" r:id="rId6"/>
    <p:sldLayoutId id="2147483696" r:id="rId7"/>
    <p:sldLayoutId id="2147483693" r:id="rId8"/>
    <p:sldLayoutId id="2147483692" r:id="rId9"/>
    <p:sldLayoutId id="2147483676" r:id="rId10"/>
    <p:sldLayoutId id="2147483665" r:id="rId11"/>
    <p:sldLayoutId id="2147483688" r:id="rId12"/>
    <p:sldLayoutId id="2147483686" r:id="rId13"/>
  </p:sldLayoutIdLst>
  <p:hf hdr="0" ftr="0" dt="0"/>
  <p:txStyles>
    <p:titleStyle>
      <a:lvl1pPr algn="l" defTabSz="914400" rtl="0" eaLnBrk="1" latinLnBrk="0" hangingPunct="1">
        <a:lnSpc>
          <a:spcPct val="80000"/>
        </a:lnSpc>
        <a:spcBef>
          <a:spcPct val="0"/>
        </a:spcBef>
        <a:buNone/>
        <a:defRPr sz="3600" b="1" kern="1200">
          <a:solidFill>
            <a:schemeClr val="tx1">
              <a:lumMod val="85000"/>
              <a:lumOff val="1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85000"/>
              <a:lumOff val="1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85000"/>
              <a:lumOff val="1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85000"/>
              <a:lumOff val="1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cingtea/skin_detection"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4747" y="1143000"/>
            <a:ext cx="10287000" cy="3886200"/>
          </a:xfrm>
        </p:spPr>
        <p:txBody>
          <a:bodyPr anchor="b">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Universal Skin Detection Without Color Information</a:t>
            </a:r>
          </a:p>
        </p:txBody>
      </p:sp>
      <p:sp>
        <p:nvSpPr>
          <p:cNvPr id="3" name="Content Placeholder 2"/>
          <p:cNvSpPr>
            <a:spLocks noGrp="1"/>
          </p:cNvSpPr>
          <p:nvPr>
            <p:ph type="body" sz="quarter" idx="10"/>
          </p:nvPr>
        </p:nvSpPr>
        <p:spPr>
          <a:xfrm>
            <a:off x="704747" y="5179142"/>
            <a:ext cx="10287000" cy="533400"/>
          </a:xfrm>
        </p:spPr>
        <p:txBody>
          <a:bodyPr>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Jia Khot            Lalit Maurya            Rachit Kumar</a:t>
            </a:r>
          </a:p>
        </p:txBody>
      </p:sp>
      <p:sp>
        <p:nvSpPr>
          <p:cNvPr id="2" name="TextBox 1">
            <a:extLst>
              <a:ext uri="{FF2B5EF4-FFF2-40B4-BE49-F238E27FC236}">
                <a16:creationId xmlns:a16="http://schemas.microsoft.com/office/drawing/2014/main" id="{DF25536F-6415-273E-7548-9E43D98866A2}"/>
              </a:ext>
            </a:extLst>
          </p:cNvPr>
          <p:cNvSpPr txBox="1"/>
          <p:nvPr/>
        </p:nvSpPr>
        <p:spPr>
          <a:xfrm>
            <a:off x="704747" y="5712542"/>
            <a:ext cx="10148932" cy="369332"/>
          </a:xfrm>
          <a:prstGeom prst="rect">
            <a:avLst/>
          </a:prstGeom>
          <a:noFill/>
          <a:ln>
            <a:noFill/>
          </a:ln>
        </p:spPr>
        <p:txBody>
          <a:bodyPr wrap="none" rtlCol="0" anchor="ctr" anchorCtr="1">
            <a:spAutoFit/>
          </a:bodyPr>
          <a:lstStyle/>
          <a:p>
            <a:r>
              <a:rPr lang="en-IN" dirty="0">
                <a:solidFill>
                  <a:schemeClr val="bg2">
                    <a:lumMod val="25000"/>
                  </a:schemeClr>
                </a:solidFill>
                <a:latin typeface="Cascadia Code" panose="020B0609020000020004" pitchFamily="49" charset="0"/>
                <a:cs typeface="Cascadia Code" panose="020B0609020000020004" pitchFamily="49" charset="0"/>
              </a:rPr>
              <a:t>Paper: </a:t>
            </a:r>
            <a:r>
              <a:rPr lang="en-US" i="1" dirty="0">
                <a:solidFill>
                  <a:schemeClr val="bg2">
                    <a:lumMod val="25000"/>
                  </a:schemeClr>
                </a:solidFill>
                <a:latin typeface="Cascadia Code" panose="020B0609020000020004" pitchFamily="49" charset="0"/>
                <a:cs typeface="Cascadia Code" panose="020B0609020000020004" pitchFamily="49" charset="0"/>
              </a:rPr>
              <a:t>Universal Skin Detection Without Color Information</a:t>
            </a:r>
            <a:r>
              <a:rPr lang="en-US" dirty="0">
                <a:solidFill>
                  <a:schemeClr val="bg2">
                    <a:lumMod val="25000"/>
                  </a:schemeClr>
                </a:solidFill>
                <a:latin typeface="Cascadia Code" panose="020B0609020000020004" pitchFamily="49" charset="0"/>
                <a:cs typeface="Cascadia Code" panose="020B0609020000020004" pitchFamily="49" charset="0"/>
              </a:rPr>
              <a:t> (IEEE WACV 2017)</a:t>
            </a:r>
            <a:endParaRPr lang="en-IN"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5812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F498-6F8A-A8DC-C4C4-4A9142841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97D32-BCD7-4D56-6365-8E6EE4F3CD26}"/>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p:txBody>
      </p:sp>
      <p:sp>
        <p:nvSpPr>
          <p:cNvPr id="3" name="Slide Number Placeholder 2">
            <a:extLst>
              <a:ext uri="{FF2B5EF4-FFF2-40B4-BE49-F238E27FC236}">
                <a16:creationId xmlns:a16="http://schemas.microsoft.com/office/drawing/2014/main" id="{53B5F374-6816-7665-5AB6-FF135264B913}"/>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3</a:t>
            </a:r>
          </a:p>
        </p:txBody>
      </p:sp>
      <p:sp>
        <p:nvSpPr>
          <p:cNvPr id="4" name="Content Placeholder 3">
            <a:extLst>
              <a:ext uri="{FF2B5EF4-FFF2-40B4-BE49-F238E27FC236}">
                <a16:creationId xmlns:a16="http://schemas.microsoft.com/office/drawing/2014/main" id="{2BA3434A-7F21-9924-4F70-4FE06A4F7943}"/>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Tuning </a:t>
            </a:r>
            <a:r>
              <a:rPr lang="en-US" sz="1600" b="1" dirty="0">
                <a:solidFill>
                  <a:schemeClr val="bg2">
                    <a:lumMod val="25000"/>
                  </a:schemeClr>
                </a:solidFill>
                <a:latin typeface="Cascadia Code" panose="020B0609020000020004" pitchFamily="49" charset="0"/>
                <a:cs typeface="Cascadia Code" panose="020B0609020000020004" pitchFamily="49" charset="0"/>
              </a:rPr>
              <a:t>α</a:t>
            </a:r>
            <a:r>
              <a:rPr lang="en-US" sz="1600" dirty="0">
                <a:solidFill>
                  <a:schemeClr val="bg2">
                    <a:lumMod val="25000"/>
                  </a:schemeClr>
                </a:solidFill>
                <a:latin typeface="Cascadia Code" panose="020B0609020000020004" pitchFamily="49" charset="0"/>
                <a:cs typeface="Cascadia Code" panose="020B0609020000020004" pitchFamily="49" charset="0"/>
              </a:rPr>
              <a:t> (weight for spatial prior) and </a:t>
            </a:r>
            <a:r>
              <a:rPr lang="en-US" sz="1600" b="1" dirty="0">
                <a:solidFill>
                  <a:schemeClr val="bg2">
                    <a:lumMod val="25000"/>
                  </a:schemeClr>
                </a:solidFill>
                <a:latin typeface="Cascadia Code" panose="020B0609020000020004" pitchFamily="49" charset="0"/>
                <a:cs typeface="Cascadia Code" panose="020B0609020000020004" pitchFamily="49" charset="0"/>
              </a:rPr>
              <a:t>λ</a:t>
            </a:r>
            <a:r>
              <a:rPr lang="en-US" sz="1600" dirty="0">
                <a:solidFill>
                  <a:schemeClr val="bg2">
                    <a:lumMod val="25000"/>
                  </a:schemeClr>
                </a:solidFill>
                <a:latin typeface="Cascadia Code" panose="020B0609020000020004" pitchFamily="49" charset="0"/>
                <a:cs typeface="Cascadia Code" panose="020B0609020000020004" pitchFamily="49" charset="0"/>
              </a:rPr>
              <a:t> (probability threshold) for accurate facial masking in the prior step.</a:t>
            </a:r>
          </a:p>
          <a:p>
            <a:r>
              <a:rPr lang="en-US" sz="1600" b="1" dirty="0">
                <a:solidFill>
                  <a:schemeClr val="bg2">
                    <a:lumMod val="25000"/>
                  </a:schemeClr>
                </a:solidFill>
                <a:latin typeface="Cascadia Code" panose="020B0609020000020004" pitchFamily="49" charset="0"/>
                <a:cs typeface="Cascadia Code" panose="020B0609020000020004" pitchFamily="49" charset="0"/>
              </a:rPr>
              <a:t>Automated phase:</a:t>
            </a:r>
            <a:r>
              <a:rPr lang="en-US" sz="1600" dirty="0">
                <a:solidFill>
                  <a:schemeClr val="bg2">
                    <a:lumMod val="25000"/>
                  </a:schemeClr>
                </a:solidFill>
                <a:latin typeface="Cascadia Code" panose="020B0609020000020004" pitchFamily="49" charset="0"/>
                <a:cs typeface="Cascadia Code" panose="020B0609020000020004" pitchFamily="49" charset="0"/>
              </a:rPr>
              <a:t> We used </a:t>
            </a:r>
            <a:r>
              <a:rPr lang="en-US" sz="1600" b="1" dirty="0">
                <a:solidFill>
                  <a:schemeClr val="bg2">
                    <a:lumMod val="25000"/>
                  </a:schemeClr>
                </a:solidFill>
                <a:latin typeface="Cascadia Code" panose="020B0609020000020004" pitchFamily="49" charset="0"/>
                <a:cs typeface="Cascadia Code" panose="020B0609020000020004" pitchFamily="49" charset="0"/>
              </a:rPr>
              <a:t>Optuna</a:t>
            </a:r>
            <a:r>
              <a:rPr lang="en-US" sz="1600" dirty="0">
                <a:solidFill>
                  <a:schemeClr val="bg2">
                    <a:lumMod val="25000"/>
                  </a:schemeClr>
                </a:solidFill>
                <a:latin typeface="Cascadia Code" panose="020B0609020000020004" pitchFamily="49" charset="0"/>
                <a:cs typeface="Cascadia Code" panose="020B0609020000020004" pitchFamily="49" charset="0"/>
              </a:rPr>
              <a:t> to minimize MSE (and XOR, depending on results) between predicted and GT masks</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α ∈ [0.1, 0.9]</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λ ∈ [1e-6, 10] (log-scale)</a:t>
            </a:r>
          </a:p>
          <a:p>
            <a:r>
              <a:rPr lang="en-US" sz="1600" b="1" dirty="0">
                <a:solidFill>
                  <a:schemeClr val="bg2">
                    <a:lumMod val="25000"/>
                  </a:schemeClr>
                </a:solidFill>
                <a:latin typeface="Cascadia Code" panose="020B0609020000020004" pitchFamily="49" charset="0"/>
                <a:cs typeface="Cascadia Code" panose="020B0609020000020004" pitchFamily="49" charset="0"/>
              </a:rPr>
              <a:t>Manual phase:</a:t>
            </a:r>
            <a:r>
              <a:rPr lang="en-US" sz="1600" dirty="0">
                <a:solidFill>
                  <a:schemeClr val="bg2">
                    <a:lumMod val="25000"/>
                  </a:schemeClr>
                </a:solidFill>
                <a:latin typeface="Cascadia Code" panose="020B0609020000020004" pitchFamily="49" charset="0"/>
                <a:cs typeface="Cascadia Code" panose="020B0609020000020004" pitchFamily="49" charset="0"/>
              </a:rPr>
              <a:t> Eyeballing predicted masks on samples; balanced coverage vs. leakage, and tuned the automated parameters as needed intuitively.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α (alpha)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controls how tightly the skin mask hugs the face’s spatial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High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masks concentrate near the facial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Low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intensity values dominate</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λ (lambda)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determines how aggressively we threshold combined probabilities.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low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letting in noise (false positives)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high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cutting out true skin pixels (false negatives)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IN" sz="1600" b="1"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40091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B2AF-F678-CCF0-F3E7-9D8E2E38C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D2863-0533-E095-475E-CC9B391EB2A3}"/>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Feature Extraction</a:t>
            </a:r>
          </a:p>
        </p:txBody>
      </p:sp>
      <p:sp>
        <p:nvSpPr>
          <p:cNvPr id="3" name="Slide Number Placeholder 2">
            <a:extLst>
              <a:ext uri="{FF2B5EF4-FFF2-40B4-BE49-F238E27FC236}">
                <a16:creationId xmlns:a16="http://schemas.microsoft.com/office/drawing/2014/main" id="{D7C5F64F-10CD-5B3E-ED8A-CD296226190F}"/>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4</a:t>
            </a:r>
          </a:p>
        </p:txBody>
      </p:sp>
      <p:sp>
        <p:nvSpPr>
          <p:cNvPr id="4" name="Content Placeholder 3">
            <a:extLst>
              <a:ext uri="{FF2B5EF4-FFF2-40B4-BE49-F238E27FC236}">
                <a16:creationId xmlns:a16="http://schemas.microsoft.com/office/drawing/2014/main" id="{1EAC45E5-54DE-4CB6-6D57-6BB35A73F17F}"/>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Extract grayscale-based features from local regions for skin detection, since color information is unavailable in this task .</a:t>
            </a:r>
          </a:p>
          <a:p>
            <a:r>
              <a:rPr lang="en-US" sz="1600" b="1"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dirty="0">
                <a:solidFill>
                  <a:schemeClr val="bg2">
                    <a:lumMod val="25000"/>
                  </a:schemeClr>
                </a:solidFill>
                <a:latin typeface="Cascadia Code" panose="020B0609020000020004" pitchFamily="49" charset="0"/>
                <a:cs typeface="Cascadia Code" panose="020B0609020000020004" pitchFamily="49" charset="0"/>
              </a:rPr>
              <a:t> Clusters with uniform local properties; We used SLIC (Simple Linear Iterative Clustering) to extract these.</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Assumption: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have similar grayscale properties.</a:t>
            </a:r>
          </a:p>
          <a:p>
            <a:r>
              <a:rPr lang="en-US" sz="1600" b="1" dirty="0">
                <a:solidFill>
                  <a:schemeClr val="bg2">
                    <a:lumMod val="25000"/>
                  </a:schemeClr>
                </a:solidFill>
                <a:latin typeface="Cascadia Code" panose="020B0609020000020004" pitchFamily="49" charset="0"/>
                <a:cs typeface="Cascadia Code" panose="020B0609020000020004" pitchFamily="49" charset="0"/>
              </a:rPr>
              <a:t>Extracted Features (Basic): </a:t>
            </a:r>
            <a:r>
              <a:rPr lang="en-US" sz="1600" dirty="0">
                <a:solidFill>
                  <a:schemeClr val="bg2">
                    <a:lumMod val="25000"/>
                  </a:schemeClr>
                </a:solidFill>
                <a:latin typeface="Cascadia Code" panose="020B0609020000020004" pitchFamily="49" charset="0"/>
                <a:cs typeface="Cascadia Code" panose="020B0609020000020004" pitchFamily="49" charset="0"/>
              </a:rPr>
              <a:t>- Mean pixel intensity</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neighborhood SD</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entropy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Computation: </a:t>
            </a:r>
            <a:r>
              <a:rPr kumimoji="0" lang="en-US" altLang="en-US" sz="160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Sliding general kernels for local/neighborhood features, later aggregated</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STD(NNᵢ) = √[ (1 / r²)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ⱼ∈NN (xⱼ − x̄ᵢ)²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ENT(NNᵢ) =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 P(xⱼ) × log(P(xⱼ))</a:t>
            </a:r>
          </a:p>
        </p:txBody>
      </p:sp>
    </p:spTree>
    <p:extLst>
      <p:ext uri="{BB962C8B-B14F-4D97-AF65-F5344CB8AC3E}">
        <p14:creationId xmlns:p14="http://schemas.microsoft.com/office/powerpoint/2010/main" val="1536416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F9C8-F5FD-F003-0D85-75AE591FA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CA13D-C562-1CE7-5C18-F6B79AC72BA7}"/>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Feature Extraction</a:t>
            </a:r>
          </a:p>
        </p:txBody>
      </p:sp>
      <p:sp>
        <p:nvSpPr>
          <p:cNvPr id="3" name="Slide Number Placeholder 2">
            <a:extLst>
              <a:ext uri="{FF2B5EF4-FFF2-40B4-BE49-F238E27FC236}">
                <a16:creationId xmlns:a16="http://schemas.microsoft.com/office/drawing/2014/main" id="{FDF058F9-5DFC-B28C-CD0E-4A5B72C8EE19}"/>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2D678C17-85CD-A690-C09C-A08E08A3D850}"/>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Capture local texture descriptors and structural irregularity from grayscale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enhance skin pixel classification accuracy.</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There was no implementation suggested for lbp_riu2, so we implemented our own based off of our own understanding, after doing some research into rotation invariant LBP maps.</a:t>
            </a:r>
          </a:p>
          <a:p>
            <a:r>
              <a:rPr lang="en-US" sz="1600" b="1" dirty="0">
                <a:solidFill>
                  <a:schemeClr val="bg2">
                    <a:lumMod val="25000"/>
                  </a:schemeClr>
                </a:solidFill>
                <a:latin typeface="Cascadia Code" panose="020B0609020000020004" pitchFamily="49" charset="0"/>
                <a:cs typeface="Cascadia Code" panose="020B0609020000020004" pitchFamily="49" charset="0"/>
              </a:rPr>
              <a:t>Local Binary Patterns:</a:t>
            </a:r>
            <a:r>
              <a:rPr lang="en-US" sz="1600" dirty="0">
                <a:solidFill>
                  <a:schemeClr val="bg2">
                    <a:lumMod val="25000"/>
                  </a:schemeClr>
                </a:solidFill>
                <a:latin typeface="Cascadia Code" panose="020B0609020000020004" pitchFamily="49" charset="0"/>
                <a:cs typeface="Cascadia Code" panose="020B0609020000020004" pitchFamily="49" charset="0"/>
              </a:rPr>
              <a:t> Captures local texture by thresholding pixel neighborhoods.</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We used 12 pairs of (P, R) for 12 LBP maps:</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[4,1] [4,2] [4,3] [4,4] [8,1] [8,2] [8,3] [8,4] [16,2] [16,3] [16,5] [16,7]</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LBP₍P,R₎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ₚ s(I(p) − I(c)) × 2^p</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s(x) = { 1 if x &gt; 0, 0 otherwise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Where P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num_pixels</a:t>
            </a:r>
            <a:endParaRPr lang="en-US" altLang="en-US" sz="1600"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R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neighborhood_radius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95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837063-20F2-12A5-56EA-5D39EDFD72AB}"/>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01EAC573-E395-DDBB-6619-8CA300BB40BF}"/>
              </a:ext>
            </a:extLst>
          </p:cNvPr>
          <p:cNvSpPr>
            <a:spLocks noGrp="1"/>
          </p:cNvSpPr>
          <p:nvPr>
            <p:ph idx="1"/>
          </p:nvPr>
        </p:nvSpPr>
        <p:spPr>
          <a:xfrm>
            <a:off x="1311274" y="609600"/>
            <a:ext cx="10345738" cy="5943600"/>
          </a:xfrm>
        </p:spPr>
        <p:txBody>
          <a:bodyPr>
            <a:norm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Rotation-Invariant Encoding: </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Created lookup table of size 2ᴾ, for each possible pattern.</a:t>
            </a:r>
          </a:p>
          <a:p>
            <a:r>
              <a:rPr lang="en-US" sz="1600" dirty="0">
                <a:solidFill>
                  <a:schemeClr val="bg2">
                    <a:lumMod val="25000"/>
                  </a:schemeClr>
                </a:solidFill>
                <a:latin typeface="Cascadia Code" panose="020B0609020000020004" pitchFamily="49" charset="0"/>
                <a:cs typeface="Cascadia Code" panose="020B0609020000020004" pitchFamily="49" charset="0"/>
              </a:rPr>
              <a:t>- For each binary pattern, counted bit transitions.</a:t>
            </a:r>
          </a:p>
          <a:p>
            <a:r>
              <a:rPr lang="en-US" sz="1600" dirty="0">
                <a:solidFill>
                  <a:schemeClr val="bg2">
                    <a:lumMod val="25000"/>
                  </a:schemeClr>
                </a:solidFill>
                <a:latin typeface="Cascadia Code" panose="020B0609020000020004" pitchFamily="49" charset="0"/>
                <a:cs typeface="Cascadia Code" panose="020B0609020000020004" pitchFamily="49" charset="0"/>
              </a:rPr>
              <a:t>- Patterns with &lt;2 transitions are retained (uniformity), and other patterns are set to P+1 to reduce unique outliers</a:t>
            </a:r>
          </a:p>
          <a:p>
            <a:r>
              <a:rPr lang="en-US" sz="1600" dirty="0">
                <a:solidFill>
                  <a:schemeClr val="bg2">
                    <a:lumMod val="25000"/>
                  </a:schemeClr>
                </a:solidFill>
                <a:latin typeface="Cascadia Code" panose="020B0609020000020004" pitchFamily="49" charset="0"/>
                <a:cs typeface="Cascadia Code" panose="020B0609020000020004" pitchFamily="49" charset="0"/>
              </a:rPr>
              <a:t>- Computed standard lacunarity, and  did an element-wise lookup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Lacunarity (LBP-based, non traditional):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Measures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gappiness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/irregularity in LBP-based Binary maps by counting the density of 0s.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The binary maps are computed with empirically found values suggested in the paper.</a:t>
            </a: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For each LBP₍P,R₎, generated binary masks based on selected values of k per 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P=4 → k ∈ {1, 2, 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P=8 → k ∈ {1, 4, 7, 8}</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P=16 → k ∈ {1, 8, 15, 16}</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Total: 44 binary maps, and 44 lacunarities, creating a 44 dimensional feature vector.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1284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4BA0-4E40-46CD-A820-B1902C15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628E7-7049-D56B-80A4-CDFF1CFFE861}"/>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p:txBody>
      </p:sp>
      <p:sp>
        <p:nvSpPr>
          <p:cNvPr id="3" name="Slide Number Placeholder 2">
            <a:extLst>
              <a:ext uri="{FF2B5EF4-FFF2-40B4-BE49-F238E27FC236}">
                <a16:creationId xmlns:a16="http://schemas.microsoft.com/office/drawing/2014/main" id="{3618F846-4DAD-BA7D-13C7-02B0B55D3D5C}"/>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70BA1B6-19E7-B8BD-E2EA-22491DF48269}"/>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Leverage previously learned texture-based features from known skin regions (face mask) to estimate the likelihood that other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represent skin.</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 paper does not specify which features it consider, or how many very clearly. We have considered all the features we implemented the extraction for.</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We define each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feature set 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class 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label: int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mean_intensity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std_intensity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entropy: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lacunarity_vector</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np.ndarray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shape: (44,)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The facial mask (computed in earlier steps) is used to select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presumed to be skin. These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form a representative region denoted as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Ωs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with certain features corresponding to the set format.</a:t>
            </a:r>
          </a:p>
        </p:txBody>
      </p:sp>
    </p:spTree>
    <p:extLst>
      <p:ext uri="{BB962C8B-B14F-4D97-AF65-F5344CB8AC3E}">
        <p14:creationId xmlns:p14="http://schemas.microsoft.com/office/powerpoint/2010/main" val="425895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FCA01-72A0-1D8B-13F4-A68C3EC970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4CD8-F621-0587-3C4E-857D34FA605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2BBE790-43F0-5BE6-7FF5-B851E130B3FC}"/>
              </a:ext>
            </a:extLst>
          </p:cNvPr>
          <p:cNvSpPr>
            <a:spLocks noGrp="1"/>
          </p:cNvSpPr>
          <p:nvPr>
            <p:ph idx="1"/>
          </p:nvPr>
        </p:nvSpPr>
        <p:spPr>
          <a:xfrm>
            <a:off x="1311274" y="609600"/>
            <a:ext cx="10345738" cy="5943600"/>
          </a:xfrm>
        </p:spPr>
        <p:txBody>
          <a:bodyPr>
            <a:normAutofit lnSpcReduction="10000"/>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Learned probability by feature: </a:t>
            </a:r>
            <a:r>
              <a:rPr lang="en-US" sz="1600" dirty="0">
                <a:solidFill>
                  <a:schemeClr val="bg2">
                    <a:lumMod val="25000"/>
                  </a:schemeClr>
                </a:solidFill>
                <a:latin typeface="Cascadia Code" panose="020B0609020000020004" pitchFamily="49" charset="0"/>
                <a:cs typeface="Cascadia Code" panose="020B0609020000020004" pitchFamily="49" charset="0"/>
              </a:rPr>
              <a:t>Probability of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being skin given a feature type =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k​(feature divergence between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feature and reference feature), where the divergence is the Euclidean distance for a scalar quantity, and:</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l-GR" sz="1600" b="1" dirty="0">
                <a:solidFill>
                  <a:schemeClr val="bg2">
                    <a:lumMod val="25000"/>
                  </a:schemeClr>
                </a:solidFill>
                <a:latin typeface="Cascadia Code" panose="020B0609020000020004" pitchFamily="49" charset="0"/>
                <a:cs typeface="Cascadia Code" panose="020B0609020000020004" pitchFamily="49" charset="0"/>
              </a:rPr>
              <a:t>Φ</a:t>
            </a:r>
            <a:r>
              <a:rPr lang="en-IN" sz="1600" b="1" dirty="0">
                <a:solidFill>
                  <a:schemeClr val="bg2">
                    <a:lumMod val="25000"/>
                  </a:schemeClr>
                </a:solidFill>
                <a:latin typeface="Cascadia Code" panose="020B0609020000020004" pitchFamily="49" charset="0"/>
                <a:cs typeface="Cascadia Code" panose="020B0609020000020004" pitchFamily="49" charset="0"/>
              </a:rPr>
              <a:t>k(x) = 1 / (1 + e^(-1/x))</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For probability space features, the paper uses KL divergence, which does not apply since we have no such features in our (or the paper’s) feature set.</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choice of the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 function has not been explained in the reference paper, and seems practically arrived at. We feel it may be to sharply penalize large distances.</a:t>
            </a:r>
            <a:r>
              <a:rPr lang="en-US" sz="1600" b="1" dirty="0">
                <a:solidFill>
                  <a:schemeClr val="bg2">
                    <a:lumMod val="25000"/>
                  </a:schemeClr>
                </a:solidFill>
                <a:latin typeface="Cascadia Code" panose="020B0609020000020004" pitchFamily="49" charset="0"/>
                <a:cs typeface="Cascadia Code" panose="020B0609020000020004" pitchFamily="49" charset="0"/>
              </a:rPr>
              <a:t> </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Approach Change: </a:t>
            </a:r>
            <a:r>
              <a:rPr lang="en-US" sz="1600" dirty="0">
                <a:solidFill>
                  <a:schemeClr val="bg2">
                    <a:lumMod val="25000"/>
                  </a:schemeClr>
                </a:solidFill>
                <a:latin typeface="Cascadia Code" panose="020B0609020000020004" pitchFamily="49" charset="0"/>
                <a:cs typeface="Cascadia Code" panose="020B0609020000020004" pitchFamily="49" charset="0"/>
              </a:rPr>
              <a:t>The reference features in question in the paper are those of the established skin patch </a:t>
            </a:r>
            <a:r>
              <a:rPr lang="el-GR" sz="1600" dirty="0">
                <a:solidFill>
                  <a:schemeClr val="bg2">
                    <a:lumMod val="25000"/>
                  </a:schemeClr>
                </a:solidFill>
                <a:latin typeface="Cascadia Code" panose="020B0609020000020004" pitchFamily="49" charset="0"/>
                <a:cs typeface="Cascadia Code" panose="020B0609020000020004" pitchFamily="49" charset="0"/>
              </a:rPr>
              <a:t>Ω</a:t>
            </a:r>
            <a:r>
              <a:rPr lang="en-IN" sz="1600" dirty="0">
                <a:solidFill>
                  <a:schemeClr val="bg2">
                    <a:lumMod val="25000"/>
                  </a:schemeClr>
                </a:solidFill>
                <a:latin typeface="Cascadia Code" panose="020B0609020000020004" pitchFamily="49" charset="0"/>
                <a:cs typeface="Cascadia Code" panose="020B0609020000020004" pitchFamily="49" charset="0"/>
              </a:rPr>
              <a:t>s​. The reference features we have picked for accuracy are those of the established skin SUPERPIXEL that, when computed with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for divergences, provides the highest conditional skin probability </a:t>
            </a:r>
            <a:r>
              <a:rPr lang="en-IN" sz="1600" i="1" dirty="0">
                <a:solidFill>
                  <a:schemeClr val="bg2">
                    <a:lumMod val="25000"/>
                  </a:schemeClr>
                </a:solidFill>
                <a:latin typeface="Cascadia Code" panose="020B0609020000020004" pitchFamily="49" charset="0"/>
                <a:cs typeface="Cascadia Code" panose="020B0609020000020004" pitchFamily="49" charset="0"/>
              </a:rPr>
              <a:t>P</a:t>
            </a:r>
            <a:r>
              <a:rPr lang="en-IN" sz="1600" dirty="0">
                <a:solidFill>
                  <a:schemeClr val="bg2">
                    <a:lumMod val="25000"/>
                  </a:schemeClr>
                </a:solidFill>
                <a:latin typeface="Cascadia Code" panose="020B0609020000020004" pitchFamily="49" charset="0"/>
                <a:cs typeface="Cascadia Code" panose="020B0609020000020004" pitchFamily="49" charset="0"/>
              </a:rPr>
              <a:t> for </a:t>
            </a:r>
            <a:r>
              <a:rPr lang="en-IN" sz="1600" i="1" dirty="0">
                <a:solidFill>
                  <a:schemeClr val="bg2">
                    <a:lumMod val="25000"/>
                  </a:schemeClr>
                </a:solidFill>
                <a:latin typeface="Cascadia Code" panose="020B0609020000020004" pitchFamily="49" charset="0"/>
                <a:cs typeface="Cascadia Code" panose="020B0609020000020004" pitchFamily="49" charset="0"/>
              </a:rPr>
              <a:t>I </a:t>
            </a:r>
            <a:r>
              <a:rPr lang="en-IN" sz="1600" dirty="0">
                <a:solidFill>
                  <a:schemeClr val="bg2">
                    <a:lumMod val="25000"/>
                  </a:schemeClr>
                </a:solidFill>
                <a:latin typeface="Cascadia Code" panose="020B0609020000020004" pitchFamily="49" charset="0"/>
                <a:cs typeface="Cascadia Code" panose="020B0609020000020004" pitchFamily="49" charset="0"/>
              </a:rPr>
              <a:t>with feature set F(I).</a:t>
            </a:r>
            <a:endParaRPr lang="en-IN" sz="1600" i="1"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 product of feature-wise learned probabilities.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r>
              <a:rPr lang="en-IN" sz="1600" dirty="0">
                <a:solidFill>
                  <a:schemeClr val="bg2">
                    <a:lumMod val="25000"/>
                  </a:schemeClr>
                </a:solidFill>
                <a:latin typeface="Cascadia Code" panose="020B0609020000020004" pitchFamily="49" charset="0"/>
                <a:cs typeface="Cascadia Code" panose="020B0609020000020004" pitchFamily="49" charset="0"/>
              </a:rPr>
              <a:t>This probability is used to subsequently pick seed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IN" sz="1600" dirty="0">
                <a:solidFill>
                  <a:schemeClr val="bg2">
                    <a:lumMod val="25000"/>
                  </a:schemeClr>
                </a:solidFill>
                <a:latin typeface="Cascadia Code" panose="020B0609020000020004" pitchFamily="49" charset="0"/>
                <a:cs typeface="Cascadia Code" panose="020B0609020000020004" pitchFamily="49" charset="0"/>
              </a:rPr>
              <a:t> for the region-growing 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647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401D-D841-D0BB-8C97-66F085F70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95D36-E4D9-C3CE-98DD-655C4FDC23C5}"/>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 Algorithm</a:t>
            </a:r>
          </a:p>
        </p:txBody>
      </p:sp>
      <p:sp>
        <p:nvSpPr>
          <p:cNvPr id="3" name="Slide Number Placeholder 2">
            <a:extLst>
              <a:ext uri="{FF2B5EF4-FFF2-40B4-BE49-F238E27FC236}">
                <a16:creationId xmlns:a16="http://schemas.microsoft.com/office/drawing/2014/main" id="{2EFA2485-B938-049B-44F7-BDAC6A2B9E0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E4951FEC-1DDE-704E-F41F-483B95C4E0F1}"/>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Use estimates gathered so far to detect skin pixels outside of the face.</a:t>
            </a:r>
          </a:p>
          <a:p>
            <a:r>
              <a:rPr lang="en-US" sz="1600" b="1" dirty="0">
                <a:solidFill>
                  <a:schemeClr val="bg2">
                    <a:lumMod val="25000"/>
                  </a:schemeClr>
                </a:solidFill>
                <a:latin typeface="Cascadia Code" panose="020B0609020000020004" pitchFamily="49" charset="0"/>
                <a:cs typeface="Cascadia Code" panose="020B0609020000020004" pitchFamily="49" charset="0"/>
              </a:rPr>
              <a:t>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r>
              <a:rPr lang="en-US" sz="1600" dirty="0">
                <a:solidFill>
                  <a:schemeClr val="bg2">
                    <a:lumMod val="25000"/>
                  </a:schemeClr>
                </a:solidFill>
                <a:latin typeface="Cascadia Code" panose="020B0609020000020004" pitchFamily="49" charset="0"/>
                <a:cs typeface="Cascadia Code" panose="020B0609020000020004" pitchFamily="49" charset="0"/>
              </a:rPr>
              <a:t>The region growing algorithm is the culmination of this paper. It leverages all the information extracted from all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classify skin pixels beyond just the face.</a:t>
            </a:r>
          </a:p>
          <a:p>
            <a:r>
              <a:rPr lang="en-US" sz="1600" dirty="0">
                <a:solidFill>
                  <a:schemeClr val="bg2">
                    <a:lumMod val="25000"/>
                  </a:schemeClr>
                </a:solidFill>
                <a:latin typeface="Cascadia Code" panose="020B0609020000020004" pitchFamily="49" charset="0"/>
                <a:cs typeface="Cascadia Code" panose="020B0609020000020004" pitchFamily="49" charset="0"/>
              </a:rPr>
              <a:t>1. The first step is to select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After calculating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for every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we create a seed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set with a percentile threshold. These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will be the starting point of the algorithm.</a:t>
            </a:r>
          </a:p>
          <a:p>
            <a:r>
              <a:rPr lang="en-US" sz="1600" dirty="0">
                <a:solidFill>
                  <a:schemeClr val="bg2">
                    <a:lumMod val="25000"/>
                  </a:schemeClr>
                </a:solidFill>
                <a:latin typeface="Cascadia Code" panose="020B0609020000020004" pitchFamily="49" charset="0"/>
                <a:cs typeface="Cascadia Code" panose="020B0609020000020004" pitchFamily="49" charset="0"/>
              </a:rPr>
              <a:t>2. After selecting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Create two sets,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and non-skin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dirty="0">
                <a:solidFill>
                  <a:schemeClr val="bg2">
                    <a:lumMod val="25000"/>
                  </a:schemeClr>
                </a:solidFill>
                <a:latin typeface="Cascadia Code" panose="020B0609020000020004" pitchFamily="49" charset="0"/>
                <a:cs typeface="Cascadia Code" panose="020B0609020000020004" pitchFamily="49" charset="0"/>
              </a:rPr>
              <a:t>. Initialize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with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(these are extracted from the skin mask).</a:t>
            </a:r>
          </a:p>
          <a:p>
            <a:r>
              <a:rPr lang="en-US" sz="1600" dirty="0">
                <a:solidFill>
                  <a:schemeClr val="bg2">
                    <a:lumMod val="25000"/>
                  </a:schemeClr>
                </a:solidFill>
                <a:latin typeface="Cascadia Code" panose="020B0609020000020004" pitchFamily="49" charset="0"/>
                <a:cs typeface="Cascadia Code" panose="020B0609020000020004" pitchFamily="49" charset="0"/>
              </a:rPr>
              <a:t>3. For each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in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all valid neighbors </a:t>
            </a:r>
            <a:r>
              <a:rPr lang="en-US" sz="1600" b="1" dirty="0" err="1">
                <a:solidFill>
                  <a:schemeClr val="bg2">
                    <a:lumMod val="25000"/>
                  </a:schemeClr>
                </a:solidFill>
                <a:latin typeface="Cascadia Code" panose="020B0609020000020004" pitchFamily="49" charset="0"/>
                <a:cs typeface="Cascadia Code" panose="020B0609020000020004" pitchFamily="49" charset="0"/>
              </a:rPr>
              <a:t>N_sp</a:t>
            </a:r>
            <a:r>
              <a:rPr lang="en-US" sz="1600" dirty="0">
                <a:solidFill>
                  <a:schemeClr val="bg2">
                    <a:lumMod val="25000"/>
                  </a:schemeClr>
                </a:solidFill>
                <a:latin typeface="Cascadia Code" panose="020B0609020000020004" pitchFamily="49" charset="0"/>
                <a:cs typeface="Cascadia Code" panose="020B0609020000020004" pitchFamily="49" charset="0"/>
              </a:rPr>
              <a:t>.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is a valid neighbor if it is in neither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or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b="1" dirty="0">
                <a:solidFill>
                  <a:schemeClr val="bg2">
                    <a:lumMod val="25000"/>
                  </a:schemeClr>
                </a:solidFill>
                <a:latin typeface="Cascadia Code" panose="020B0609020000020004" pitchFamily="49" charset="0"/>
                <a:cs typeface="Cascadia Code" panose="020B0609020000020004" pitchFamily="49" charset="0"/>
              </a:rPr>
              <a:t>.</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502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49054-8E43-2054-0E5D-DEC763F2A8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563C67-C001-611E-4DD3-EE7DB0A6592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02C4748-070F-2B1B-68B9-BF3EE56DB249}"/>
              </a:ext>
            </a:extLst>
          </p:cNvPr>
          <p:cNvSpPr>
            <a:spLocks noGrp="1"/>
          </p:cNvSpPr>
          <p:nvPr>
            <p:ph idx="1"/>
          </p:nvPr>
        </p:nvSpPr>
        <p:spPr>
          <a:xfrm>
            <a:off x="1311274" y="609600"/>
            <a:ext cx="10345738" cy="5943600"/>
          </a:xfrm>
        </p:spPr>
        <p:txBody>
          <a:bodyPr>
            <a:normAutofit/>
          </a:bodyPr>
          <a:lstStyle/>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4. For each neighboring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defined as below:</a:t>
            </a:r>
          </a:p>
          <a:p>
            <a:pPr>
              <a:lnSpc>
                <a:spcPct val="20000"/>
              </a:lnSpc>
              <a:buNone/>
            </a:pPr>
            <a:r>
              <a:rPr lang="en-US" sz="1600" dirty="0">
                <a:solidFill>
                  <a:schemeClr val="bg2">
                    <a:lumMod val="25000"/>
                  </a:schemeClr>
                </a:solidFill>
                <a:latin typeface="Cascadia Code" panose="020B0609020000020004" pitchFamily="49" charset="0"/>
                <a:cs typeface="Cascadia Code" panose="020B0609020000020004" pitchFamily="49" charset="0"/>
              </a:rPr>
              <a:t>5. If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&gt;</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a:solidFill>
                  <a:schemeClr val="bg2">
                    <a:lumMod val="25000"/>
                  </a:schemeClr>
                </a:solidFill>
                <a:latin typeface="Cascadia Code" panose="020B0609020000020004" pitchFamily="49" charset="0"/>
                <a:cs typeface="Cascadia Code" panose="020B0609020000020004" pitchFamily="49" charset="0"/>
              </a:rPr>
              <a:t>T_F:</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Else:</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6. Repeat steps</a:t>
            </a:r>
            <a:r>
              <a:rPr lang="en-US" sz="1600" b="1" dirty="0">
                <a:solidFill>
                  <a:schemeClr val="bg2">
                    <a:lumMod val="25000"/>
                  </a:schemeClr>
                </a:solidFill>
                <a:latin typeface="Cascadia Code" panose="020B0609020000020004" pitchFamily="49" charset="0"/>
                <a:cs typeface="Cascadia Code" panose="020B0609020000020004" pitchFamily="49" charset="0"/>
              </a:rPr>
              <a:t> 3-5</a:t>
            </a:r>
            <a:r>
              <a:rPr lang="en-US" sz="1600" dirty="0">
                <a:solidFill>
                  <a:schemeClr val="bg2">
                    <a:lumMod val="25000"/>
                  </a:schemeClr>
                </a:solidFill>
                <a:latin typeface="Cascadia Code" panose="020B0609020000020004" pitchFamily="49" charset="0"/>
                <a:cs typeface="Cascadia Code" panose="020B0609020000020004" pitchFamily="49" charset="0"/>
              </a:rPr>
              <a:t> for </a:t>
            </a:r>
            <a:r>
              <a:rPr lang="en-US" sz="1600" b="1" dirty="0">
                <a:solidFill>
                  <a:schemeClr val="bg2">
                    <a:lumMod val="25000"/>
                  </a:schemeClr>
                </a:solidFill>
                <a:latin typeface="Cascadia Code" panose="020B0609020000020004" pitchFamily="49" charset="0"/>
                <a:cs typeface="Cascadia Code" panose="020B0609020000020004" pitchFamily="49" charset="0"/>
              </a:rPr>
              <a:t>n</a:t>
            </a:r>
            <a:r>
              <a:rPr lang="en-US" sz="1600" dirty="0">
                <a:solidFill>
                  <a:schemeClr val="bg2">
                    <a:lumMod val="25000"/>
                  </a:schemeClr>
                </a:solidFill>
                <a:latin typeface="Cascadia Code" panose="020B0609020000020004" pitchFamily="49" charset="0"/>
                <a:cs typeface="Cascadia Code" panose="020B0609020000020004" pitchFamily="49" charset="0"/>
              </a:rPr>
              <a:t> iterations as desired.</a:t>
            </a:r>
            <a:endParaRPr lang="en-US" sz="1600" b="1" dirty="0">
              <a:solidFill>
                <a:schemeClr val="bg2">
                  <a:lumMod val="25000"/>
                </a:schemeClr>
              </a:solidFill>
              <a:latin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1B782E07-7306-1DEC-0621-0C982AF30BB5}"/>
              </a:ext>
            </a:extLst>
          </p:cNvPr>
          <p:cNvPicPr>
            <a:picLocks noChangeAspect="1"/>
          </p:cNvPicPr>
          <p:nvPr/>
        </p:nvPicPr>
        <p:blipFill>
          <a:blip r:embed="rId2"/>
          <a:stretch>
            <a:fillRect/>
          </a:stretch>
        </p:blipFill>
        <p:spPr>
          <a:xfrm>
            <a:off x="1311274" y="2590800"/>
            <a:ext cx="5349570" cy="2514600"/>
          </a:xfrm>
          <a:prstGeom prst="rect">
            <a:avLst/>
          </a:prstGeom>
        </p:spPr>
      </p:pic>
      <p:pic>
        <p:nvPicPr>
          <p:cNvPr id="9" name="Picture 8">
            <a:extLst>
              <a:ext uri="{FF2B5EF4-FFF2-40B4-BE49-F238E27FC236}">
                <a16:creationId xmlns:a16="http://schemas.microsoft.com/office/drawing/2014/main" id="{B42A3974-5EB2-D0F7-5A9C-4E0C45228A30}"/>
              </a:ext>
            </a:extLst>
          </p:cNvPr>
          <p:cNvPicPr>
            <a:picLocks noChangeAspect="1"/>
          </p:cNvPicPr>
          <p:nvPr/>
        </p:nvPicPr>
        <p:blipFill>
          <a:blip r:embed="rId3"/>
          <a:stretch>
            <a:fillRect/>
          </a:stretch>
        </p:blipFill>
        <p:spPr>
          <a:xfrm>
            <a:off x="2095777" y="5310941"/>
            <a:ext cx="3780564" cy="1036717"/>
          </a:xfrm>
          <a:prstGeom prst="rect">
            <a:avLst/>
          </a:prstGeom>
        </p:spPr>
      </p:pic>
    </p:spTree>
    <p:extLst>
      <p:ext uri="{BB962C8B-B14F-4D97-AF65-F5344CB8AC3E}">
        <p14:creationId xmlns:p14="http://schemas.microsoft.com/office/powerpoint/2010/main" val="409995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0692-A41A-9F1C-DAEA-DF1CE56CC2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9BC948-B24A-8A8E-9FB1-205A966EF3F4}"/>
              </a:ext>
            </a:extLst>
          </p:cNvPr>
          <p:cNvPicPr>
            <a:picLocks noChangeAspect="1"/>
          </p:cNvPicPr>
          <p:nvPr/>
        </p:nvPicPr>
        <p:blipFill>
          <a:blip r:embed="rId2"/>
          <a:stretch>
            <a:fillRect/>
          </a:stretch>
        </p:blipFill>
        <p:spPr>
          <a:xfrm>
            <a:off x="3474671" y="866417"/>
            <a:ext cx="5239481" cy="5125165"/>
          </a:xfrm>
          <a:prstGeom prst="rect">
            <a:avLst/>
          </a:prstGeom>
          <a:ln w="38100">
            <a:solidFill>
              <a:schemeClr val="accent1"/>
            </a:solidFill>
          </a:ln>
        </p:spPr>
      </p:pic>
    </p:spTree>
    <p:extLst>
      <p:ext uri="{BB962C8B-B14F-4D97-AF65-F5344CB8AC3E}">
        <p14:creationId xmlns:p14="http://schemas.microsoft.com/office/powerpoint/2010/main" val="88060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62E03-C204-CB23-48C6-178AFE360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6661" y="786550"/>
            <a:ext cx="10175501" cy="5284900"/>
          </a:xfrm>
          <a:prstGeom prst="rect">
            <a:avLst/>
          </a:prstGeom>
          <a:ln w="38100">
            <a:solidFill>
              <a:schemeClr val="accent1"/>
            </a:solidFill>
          </a:ln>
        </p:spPr>
      </p:pic>
    </p:spTree>
    <p:extLst>
      <p:ext uri="{BB962C8B-B14F-4D97-AF65-F5344CB8AC3E}">
        <p14:creationId xmlns:p14="http://schemas.microsoft.com/office/powerpoint/2010/main" val="22794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68A17-565E-5F07-D76E-981C2E327304}"/>
              </a:ext>
            </a:extLst>
          </p:cNvPr>
          <p:cNvSpPr>
            <a:spLocks noGrp="1"/>
          </p:cNvSpPr>
          <p:nvPr>
            <p:ph type="title"/>
          </p:nvPr>
        </p:nvSpPr>
        <p:spPr>
          <a:xfrm>
            <a:off x="989012" y="723900"/>
            <a:ext cx="4114800" cy="5295900"/>
          </a:xfrm>
        </p:spPr>
        <p:txBody>
          <a:bodyPr>
            <a:normAutofit/>
          </a:bodyPr>
          <a:lstStyle/>
          <a:p>
            <a:r>
              <a:rPr lang="en-US" sz="3200" dirty="0">
                <a:solidFill>
                  <a:schemeClr val="bg2">
                    <a:lumMod val="25000"/>
                  </a:schemeClr>
                </a:solidFill>
                <a:latin typeface="Cascadia Code SemiBold" panose="020B0609020000020004" pitchFamily="49" charset="0"/>
                <a:cs typeface="Cascadia Code SemiBold" panose="020B0609020000020004" pitchFamily="49" charset="0"/>
              </a:rPr>
              <a:t>Project 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008812" y="1314450"/>
            <a:ext cx="4114800" cy="4114800"/>
          </a:xfrm>
        </p:spPr>
        <p:txBody>
          <a:bodyPr vert="horz" lIns="91416" tIns="45708" rIns="91416" bIns="45708" rtlCol="0" anchor="ctr">
            <a:noAutofit/>
          </a:bodyPr>
          <a:lstStyle/>
          <a:p>
            <a:pPr>
              <a:lnSpc>
                <a:spcPct val="150000"/>
              </a:lnSpc>
            </a:pPr>
            <a:r>
              <a:rPr lang="en-US" sz="1800" dirty="0">
                <a:solidFill>
                  <a:schemeClr val="bg2">
                    <a:lumMod val="25000"/>
                  </a:schemeClr>
                </a:solidFill>
                <a:latin typeface="Cascadia Code" panose="020B0609020000020004" pitchFamily="49" charset="0"/>
                <a:cs typeface="Cascadia Code" panose="020B0609020000020004" pitchFamily="49" charset="0"/>
              </a:rPr>
              <a:t>This project reimplements the 2017 "Universal Skin Detection Without Color" method to detect skin in grayscale images. It uses face detection, local texture features (LBP, lacunarity), and grayscale statistics to adaptively segment skin. Hyperparameters were tuned for better segmentation performance.</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41826-321C-BB7A-615A-7746F4D1D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C9CD1-DC2E-D774-EE5B-071E0F83CD2B}"/>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Limitations</a:t>
            </a:r>
          </a:p>
        </p:txBody>
      </p:sp>
      <p:sp>
        <p:nvSpPr>
          <p:cNvPr id="3" name="Slide Number Placeholder 2">
            <a:extLst>
              <a:ext uri="{FF2B5EF4-FFF2-40B4-BE49-F238E27FC236}">
                <a16:creationId xmlns:a16="http://schemas.microsoft.com/office/drawing/2014/main" id="{8B79DBC8-593F-834E-32F4-6D13DF4CA3B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2A3B114-4916-7608-BC45-53ED825E89E2}"/>
              </a:ext>
            </a:extLst>
          </p:cNvPr>
          <p:cNvSpPr>
            <a:spLocks noGrp="1"/>
          </p:cNvSpPr>
          <p:nvPr>
            <p:ph idx="1"/>
          </p:nvPr>
        </p:nvSpPr>
        <p:spPr>
          <a:xfrm>
            <a:off x="1293812" y="1358081"/>
            <a:ext cx="10209930" cy="4724400"/>
          </a:xfrm>
        </p:spPr>
        <p:txBody>
          <a:bodyPr>
            <a:no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General Observations Regarding Results</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demonstrates satisfactory performance in images where skin regions exhibit consistent pixel characteristics.</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Favorable results are observed in images with minimal variation in lighting, contrast, and perspective. It seems to do well with people of different races and genders, and seems to capture seeds and significant sections of non-facial skin as well.</a:t>
            </a:r>
          </a:p>
          <a:p>
            <a:r>
              <a:rPr lang="en-US" sz="1600" b="1" dirty="0">
                <a:solidFill>
                  <a:schemeClr val="bg2">
                    <a:lumMod val="25000"/>
                  </a:schemeClr>
                </a:solidFill>
                <a:latin typeface="Cascadia Code" panose="020B0609020000020004" pitchFamily="49" charset="0"/>
                <a:cs typeface="Cascadia Code" panose="020B0609020000020004" pitchFamily="49" charset="0"/>
              </a:rPr>
              <a:t>Scope for Improvement: </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We could not compare results with ground truth because the dataset used in the original paper is not public, and similar datasets are hard to find.</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needs manual tuning for different skin tones and lighting. A better method could be to adjust parameters automatically based on the brightness and noise in the whole image.</a:t>
            </a:r>
          </a:p>
        </p:txBody>
      </p:sp>
    </p:spTree>
    <p:extLst>
      <p:ext uri="{BB962C8B-B14F-4D97-AF65-F5344CB8AC3E}">
        <p14:creationId xmlns:p14="http://schemas.microsoft.com/office/powerpoint/2010/main" val="1383349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8EBC-81DD-0C2D-53E4-F7A129B4C4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219CD-C723-6571-F2F0-C9C9C145E8A1}"/>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254FF682-90A0-D348-D79A-9DB4FC48838E}"/>
              </a:ext>
            </a:extLst>
          </p:cNvPr>
          <p:cNvSpPr>
            <a:spLocks noGrp="1"/>
          </p:cNvSpPr>
          <p:nvPr>
            <p:ph idx="1"/>
          </p:nvPr>
        </p:nvSpPr>
        <p:spPr>
          <a:xfrm>
            <a:off x="1293812" y="800100"/>
            <a:ext cx="10345738" cy="5257800"/>
          </a:xfrm>
        </p:spPr>
        <p:txBody>
          <a:bodyPr>
            <a:normAutofit/>
          </a:bodyPr>
          <a:lstStyle/>
          <a:p>
            <a:pPr>
              <a:buNone/>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Using all features together does not always give the best results. Sometimes, a smaller set of features works better. We plan to use image characteristics to choose the best feature set for each case.</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In noisy or detailed images, fewer algorithm steps (iterations) give better results. This shows that our current features may not fully separate skin and non-skin areas. Adding more image features could help.</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Sometimes the algorithm grows regions too far. We need better rules to stop this from happening.</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Having labeled skin segmentation datasets would help us test the algorithm more accurately. We are planning to contact data owners to ask for permission to use their datasets.</a:t>
            </a:r>
          </a:p>
          <a:p>
            <a:r>
              <a:rPr lang="en-US" sz="1600" dirty="0">
                <a:solidFill>
                  <a:schemeClr val="bg2">
                    <a:lumMod val="25000"/>
                  </a:schemeClr>
                </a:solidFill>
                <a:latin typeface="Cascadia Code" panose="020B0609020000020004" pitchFamily="49" charset="0"/>
                <a:cs typeface="Cascadia Code" panose="020B0609020000020004" pitchFamily="49" charset="0"/>
              </a:rPr>
              <a:t>Examples of some final outputs are illustrated as follows:</a:t>
            </a: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0856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76BBA-B4D0-D167-437B-C0D30561C68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8BFAC6A-F73F-D43F-E669-BF0211281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200" y="419100"/>
            <a:ext cx="9858424" cy="6019800"/>
          </a:xfrm>
          <a:prstGeom prst="rect">
            <a:avLst/>
          </a:prstGeom>
          <a:ln w="38100">
            <a:solidFill>
              <a:schemeClr val="accent1"/>
            </a:solidFill>
          </a:ln>
        </p:spPr>
      </p:pic>
    </p:spTree>
    <p:extLst>
      <p:ext uri="{BB962C8B-B14F-4D97-AF65-F5344CB8AC3E}">
        <p14:creationId xmlns:p14="http://schemas.microsoft.com/office/powerpoint/2010/main" val="26556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EB89A-5F8D-FB98-EBE6-A38A47A1136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D67DA22-B58A-0CC8-92A6-83AFFA5527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0" y="844244"/>
            <a:ext cx="9858424" cy="5169511"/>
          </a:xfrm>
          <a:prstGeom prst="rect">
            <a:avLst/>
          </a:prstGeom>
          <a:ln w="38100">
            <a:solidFill>
              <a:schemeClr val="accent1"/>
            </a:solidFill>
          </a:ln>
        </p:spPr>
      </p:pic>
    </p:spTree>
    <p:extLst>
      <p:ext uri="{BB962C8B-B14F-4D97-AF65-F5344CB8AC3E}">
        <p14:creationId xmlns:p14="http://schemas.microsoft.com/office/powerpoint/2010/main" val="273112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4625B-8021-FE66-EE88-8FFA7481D31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D88340B-8E9A-C9ED-CE0D-86D6DD533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1" y="862729"/>
            <a:ext cx="9858422" cy="5132541"/>
          </a:xfrm>
          <a:prstGeom prst="rect">
            <a:avLst/>
          </a:prstGeom>
          <a:ln w="38100">
            <a:solidFill>
              <a:schemeClr val="accent1"/>
            </a:solidFill>
          </a:ln>
        </p:spPr>
      </p:pic>
    </p:spTree>
    <p:extLst>
      <p:ext uri="{BB962C8B-B14F-4D97-AF65-F5344CB8AC3E}">
        <p14:creationId xmlns:p14="http://schemas.microsoft.com/office/powerpoint/2010/main" val="366314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1DCA63-7B74-1FAB-2C80-0F052B5F1337}"/>
              </a:ext>
            </a:extLst>
          </p:cNvPr>
          <p:cNvSpPr>
            <a:spLocks noGrp="1"/>
          </p:cNvSpPr>
          <p:nvPr>
            <p:ph type="body" sz="quarter" idx="10"/>
          </p:nvPr>
        </p:nvSpPr>
        <p:spPr>
          <a:xfrm>
            <a:off x="950912" y="3162300"/>
            <a:ext cx="10287000" cy="533400"/>
          </a:xfrm>
        </p:spPr>
        <p:txBody>
          <a:bodyPr>
            <a:normAutofit fontScale="85000" lnSpcReduction="20000"/>
          </a:bodyPr>
          <a:lstStyle/>
          <a:p>
            <a:pPr algn="ctr"/>
            <a:r>
              <a:rPr lang="en-IN" dirty="0">
                <a:solidFill>
                  <a:schemeClr val="bg2">
                    <a:lumMod val="25000"/>
                  </a:schemeClr>
                </a:solidFill>
                <a:latin typeface="Cascadia Code" panose="020B0609020000020004" pitchFamily="49" charset="0"/>
                <a:cs typeface="Cascadia Code" panose="020B0609020000020004" pitchFamily="49" charset="0"/>
              </a:rPr>
              <a:t>Following are some outputs of images that display varying performance for different subsets of the feature set:</a:t>
            </a:r>
          </a:p>
        </p:txBody>
      </p:sp>
    </p:spTree>
    <p:extLst>
      <p:ext uri="{BB962C8B-B14F-4D97-AF65-F5344CB8AC3E}">
        <p14:creationId xmlns:p14="http://schemas.microsoft.com/office/powerpoint/2010/main" val="2783848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6F905-4E48-ADF7-FF58-C96374F7808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3385920-1BFA-5CB5-E4A2-18F6F4755B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0072" y="563226"/>
            <a:ext cx="8968680" cy="5731547"/>
          </a:xfrm>
          <a:prstGeom prst="rect">
            <a:avLst/>
          </a:prstGeom>
          <a:ln w="38100">
            <a:solidFill>
              <a:schemeClr val="accent1"/>
            </a:solidFill>
          </a:ln>
        </p:spPr>
      </p:pic>
    </p:spTree>
    <p:extLst>
      <p:ext uri="{BB962C8B-B14F-4D97-AF65-F5344CB8AC3E}">
        <p14:creationId xmlns:p14="http://schemas.microsoft.com/office/powerpoint/2010/main" val="276551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55DE-319C-7870-5DA6-A8FA88DAD0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4B67EDE-2BF1-CCD5-A9E2-341FE4B8B5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5193" y="433775"/>
            <a:ext cx="8398438" cy="5990449"/>
          </a:xfrm>
          <a:prstGeom prst="rect">
            <a:avLst/>
          </a:prstGeom>
          <a:ln w="38100">
            <a:solidFill>
              <a:schemeClr val="accent1"/>
            </a:solidFill>
          </a:ln>
        </p:spPr>
      </p:pic>
    </p:spTree>
    <p:extLst>
      <p:ext uri="{BB962C8B-B14F-4D97-AF65-F5344CB8AC3E}">
        <p14:creationId xmlns:p14="http://schemas.microsoft.com/office/powerpoint/2010/main" val="1802552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C7AB-6C9F-3089-E1CE-8F68DAFBFE5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74AC081-B99C-91FF-B9B5-6B77A8540E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012" y="285454"/>
            <a:ext cx="8497865" cy="6287092"/>
          </a:xfrm>
          <a:prstGeom prst="rect">
            <a:avLst/>
          </a:prstGeom>
          <a:ln w="38100">
            <a:solidFill>
              <a:schemeClr val="accent1"/>
            </a:solidFill>
          </a:ln>
        </p:spPr>
      </p:pic>
    </p:spTree>
    <p:extLst>
      <p:ext uri="{BB962C8B-B14F-4D97-AF65-F5344CB8AC3E}">
        <p14:creationId xmlns:p14="http://schemas.microsoft.com/office/powerpoint/2010/main" val="4063519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2213-DC8C-ACA5-11F3-8117A93F349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F2EF41D-61D3-AB66-AD93-4A9822FE47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1179" y="425869"/>
            <a:ext cx="8726465" cy="6006261"/>
          </a:xfrm>
          <a:prstGeom prst="rect">
            <a:avLst/>
          </a:prstGeom>
          <a:ln w="38100">
            <a:solidFill>
              <a:schemeClr val="accent1"/>
            </a:solidFill>
          </a:ln>
        </p:spPr>
      </p:pic>
    </p:spTree>
    <p:extLst>
      <p:ext uri="{BB962C8B-B14F-4D97-AF65-F5344CB8AC3E}">
        <p14:creationId xmlns:p14="http://schemas.microsoft.com/office/powerpoint/2010/main" val="380940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A81D-3D15-600E-CFA3-DE8C9952F5B9}"/>
              </a:ext>
            </a:extLst>
          </p:cNvPr>
          <p:cNvSpPr>
            <a:spLocks noGrp="1"/>
          </p:cNvSpPr>
          <p:nvPr>
            <p:ph type="title"/>
          </p:nvPr>
        </p:nvSpPr>
        <p:spPr>
          <a:xfrm>
            <a:off x="1179512" y="681592"/>
            <a:ext cx="9829800" cy="381000"/>
          </a:xfrm>
        </p:spPr>
        <p:txBody>
          <a:bodyPr>
            <a:noAutofit/>
          </a:bodyPr>
          <a:lstStyle/>
          <a:p>
            <a:r>
              <a:rPr lang="en-US" sz="2800" dirty="0">
                <a:solidFill>
                  <a:schemeClr val="bg2">
                    <a:lumMod val="25000"/>
                  </a:schemeClr>
                </a:solidFill>
                <a:latin typeface="Cascadia Code" panose="020B0609020000020004" pitchFamily="49" charset="0"/>
                <a:cs typeface="Cascadia Code" panose="020B0609020000020004" pitchFamily="49" charset="0"/>
              </a:rPr>
              <a:t>Why Skin Detection Without Color?</a:t>
            </a:r>
            <a:endParaRPr lang="en-US" sz="2800" b="0" dirty="0">
              <a:solidFill>
                <a:schemeClr val="bg2">
                  <a:lumMod val="25000"/>
                </a:schemeClr>
              </a:solidFill>
              <a:latin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B6FC677A-720D-4241-227D-A83F5C06445B}"/>
              </a:ext>
            </a:extLst>
          </p:cNvPr>
          <p:cNvSpPr txBox="1"/>
          <p:nvPr/>
        </p:nvSpPr>
        <p:spPr>
          <a:xfrm>
            <a:off x="1179512" y="1249008"/>
            <a:ext cx="9829800" cy="5097229"/>
          </a:xfrm>
          <a:prstGeom prst="rect">
            <a:avLst/>
          </a:prstGeom>
          <a:noFill/>
          <a:ln>
            <a:noFill/>
          </a:ln>
        </p:spPr>
        <p:txBody>
          <a:bodyPr wrap="square" rtlCol="0" anchor="ctr" anchorCtr="1">
            <a:spAutoFit/>
          </a:bodyPr>
          <a:lstStyle/>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Performs reliably in infrared or grayscale-only images.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Avoids skin tone bias common in color-based detection models.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Enables biometric and forensic analysis where color data isn't available.</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Reduces computational cost by processing a single grayscale channel.</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Supports privacy-focused applications that limit use of identifiable visual data.</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Encourages the development of texture-based, generalizable features.</a:t>
            </a:r>
          </a:p>
          <a:p>
            <a:pPr>
              <a:lnSpc>
                <a:spcPct val="150000"/>
              </a:lnSpc>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Use Cases of Grayscale Skin Detection</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Facial region segmentation in infrared or night vision surveillance footage.</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Preprocessing for biometric authentication in grayscale imaging devices.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Gesture or hand-tracking in low-resource AR/VR systems.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Skin exposure analysis in medical imaging without color data.</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Privacy-aware person tracking in public or regulated environments.</a:t>
            </a:r>
          </a:p>
        </p:txBody>
      </p:sp>
    </p:spTree>
    <p:extLst>
      <p:ext uri="{BB962C8B-B14F-4D97-AF65-F5344CB8AC3E}">
        <p14:creationId xmlns:p14="http://schemas.microsoft.com/office/powerpoint/2010/main" val="130030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09A3-94B7-10F8-7944-1F23649EEFB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3225D49-1FA4-C9BB-64A5-CAC7EDC5BB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6879" y="403167"/>
            <a:ext cx="8955065" cy="6051665"/>
          </a:xfrm>
          <a:prstGeom prst="rect">
            <a:avLst/>
          </a:prstGeom>
          <a:ln w="38100">
            <a:solidFill>
              <a:schemeClr val="accent1"/>
            </a:solidFill>
          </a:ln>
        </p:spPr>
      </p:pic>
    </p:spTree>
    <p:extLst>
      <p:ext uri="{BB962C8B-B14F-4D97-AF65-F5344CB8AC3E}">
        <p14:creationId xmlns:p14="http://schemas.microsoft.com/office/powerpoint/2010/main" val="292963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0E54-62D6-10FE-553D-B2EDA7E4DE7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4439A62-EC95-32A3-2749-00AB778BAC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4921" y="151439"/>
            <a:ext cx="8658982" cy="6555121"/>
          </a:xfrm>
          <a:prstGeom prst="rect">
            <a:avLst/>
          </a:prstGeom>
          <a:ln w="38100">
            <a:solidFill>
              <a:schemeClr val="accent1"/>
            </a:solidFill>
          </a:ln>
        </p:spPr>
      </p:pic>
    </p:spTree>
    <p:extLst>
      <p:ext uri="{BB962C8B-B14F-4D97-AF65-F5344CB8AC3E}">
        <p14:creationId xmlns:p14="http://schemas.microsoft.com/office/powerpoint/2010/main" val="4072807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9F73-4FD6-903F-54FA-9FADAF796C87}"/>
              </a:ext>
            </a:extLst>
          </p:cNvPr>
          <p:cNvSpPr>
            <a:spLocks noGrp="1"/>
          </p:cNvSpPr>
          <p:nvPr>
            <p:ph type="title"/>
          </p:nvPr>
        </p:nvSpPr>
        <p:spPr>
          <a:xfrm>
            <a:off x="608012" y="2514600"/>
            <a:ext cx="3352800" cy="1828800"/>
          </a:xfrm>
        </p:spPr>
        <p:txBody>
          <a:bodyPr>
            <a:normAutofit fontScale="90000"/>
          </a:bodyPr>
          <a:lstStyle/>
          <a:p>
            <a:r>
              <a:rPr lang="en-IN" dirty="0">
                <a:solidFill>
                  <a:schemeClr val="bg2">
                    <a:lumMod val="25000"/>
                  </a:schemeClr>
                </a:solidFill>
                <a:latin typeface="Cascadia Code" panose="020B0609020000020004" pitchFamily="49" charset="0"/>
                <a:cs typeface="Cascadia Code" panose="020B0609020000020004" pitchFamily="49" charset="0"/>
              </a:rPr>
              <a:t>Thank You!</a:t>
            </a:r>
          </a:p>
        </p:txBody>
      </p:sp>
    </p:spTree>
    <p:extLst>
      <p:ext uri="{BB962C8B-B14F-4D97-AF65-F5344CB8AC3E}">
        <p14:creationId xmlns:p14="http://schemas.microsoft.com/office/powerpoint/2010/main" val="34962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E8CF-ADD6-1EAD-5B69-9001264A040D}"/>
              </a:ext>
            </a:extLst>
          </p:cNvPr>
          <p:cNvSpPr>
            <a:spLocks noGrp="1"/>
          </p:cNvSpPr>
          <p:nvPr>
            <p:ph type="title"/>
          </p:nvPr>
        </p:nvSpPr>
        <p:spPr>
          <a:xfrm>
            <a:off x="737933" y="2182267"/>
            <a:ext cx="4343400" cy="1686967"/>
          </a:xfrm>
        </p:spPr>
        <p:txBody>
          <a:bodyPr>
            <a:normAutofit/>
          </a:bodyPr>
          <a:lstStyle/>
          <a:p>
            <a:r>
              <a:rPr lang="en-IN" sz="3200" dirty="0">
                <a:solidFill>
                  <a:schemeClr val="bg2">
                    <a:lumMod val="25000"/>
                  </a:schemeClr>
                </a:solidFill>
                <a:latin typeface="Cascadia Code" panose="020B0609020000020004" pitchFamily="49" charset="0"/>
                <a:cs typeface="Cascadia Code" panose="020B0609020000020004" pitchFamily="49" charset="0"/>
              </a:rPr>
              <a:t>Member-Wise Contributions</a:t>
            </a:r>
          </a:p>
        </p:txBody>
      </p:sp>
      <p:sp>
        <p:nvSpPr>
          <p:cNvPr id="3" name="Text Placeholder 2">
            <a:extLst>
              <a:ext uri="{FF2B5EF4-FFF2-40B4-BE49-F238E27FC236}">
                <a16:creationId xmlns:a16="http://schemas.microsoft.com/office/drawing/2014/main" id="{8698573A-2470-8FE5-92A5-040CFFF83FA7}"/>
              </a:ext>
            </a:extLst>
          </p:cNvPr>
          <p:cNvSpPr>
            <a:spLocks noGrp="1"/>
          </p:cNvSpPr>
          <p:nvPr>
            <p:ph type="body" sz="quarter" idx="14"/>
          </p:nvPr>
        </p:nvSpPr>
        <p:spPr>
          <a:xfrm>
            <a:off x="623633" y="3325267"/>
            <a:ext cx="4572000" cy="2124997"/>
          </a:xfrm>
        </p:spPr>
        <p:txBody>
          <a:bodyPr>
            <a:noAutofit/>
          </a:bodyPr>
          <a:lstStyle/>
          <a:p>
            <a:pPr algn="r"/>
            <a:r>
              <a:rPr lang="en-IN" sz="1200" dirty="0">
                <a:solidFill>
                  <a:schemeClr val="bg2">
                    <a:lumMod val="25000"/>
                  </a:schemeClr>
                </a:solidFill>
                <a:latin typeface="Cascadia Code" panose="020B0609020000020004" pitchFamily="49" charset="0"/>
                <a:cs typeface="Cascadia Code" panose="020B0609020000020004" pitchFamily="49" charset="0"/>
              </a:rPr>
              <a:t>Detailed contributions can be found in the commit history of this repo: </a:t>
            </a:r>
            <a:r>
              <a:rPr lang="en-IN" sz="1200" dirty="0">
                <a:solidFill>
                  <a:schemeClr val="bg2">
                    <a:lumMod val="25000"/>
                  </a:schemeClr>
                </a:solidFill>
                <a:latin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https://github.com/icingtea/skin_detection</a:t>
            </a:r>
            <a:r>
              <a:rPr lang="en-IN" sz="1200" dirty="0">
                <a:solidFill>
                  <a:schemeClr val="bg2">
                    <a:lumMod val="25000"/>
                  </a:schemeClr>
                </a:solidFill>
                <a:latin typeface="Cascadia Code" panose="020B0609020000020004" pitchFamily="49" charset="0"/>
                <a:cs typeface="Cascadia Code" panose="020B0609020000020004" pitchFamily="49" charset="0"/>
              </a:rPr>
              <a:t> | (Warning: &gt;70 messy commits and about 5 branches.)</a:t>
            </a:r>
          </a:p>
        </p:txBody>
      </p:sp>
      <p:sp>
        <p:nvSpPr>
          <p:cNvPr id="4" name="TextBox 3">
            <a:extLst>
              <a:ext uri="{FF2B5EF4-FFF2-40B4-BE49-F238E27FC236}">
                <a16:creationId xmlns:a16="http://schemas.microsoft.com/office/drawing/2014/main" id="{A585AD4B-DBDE-C2D8-DD1C-C31947894975}"/>
              </a:ext>
            </a:extLst>
          </p:cNvPr>
          <p:cNvSpPr txBox="1"/>
          <p:nvPr/>
        </p:nvSpPr>
        <p:spPr>
          <a:xfrm>
            <a:off x="6764594" y="582067"/>
            <a:ext cx="4800598" cy="5693866"/>
          </a:xfrm>
          <a:prstGeom prst="rect">
            <a:avLst/>
          </a:prstGeom>
          <a:noFill/>
          <a:ln>
            <a:noFill/>
          </a:ln>
        </p:spPr>
        <p:txBody>
          <a:bodyPr wrap="square" rtlCol="0" anchor="ctr" anchorCtr="1">
            <a:spAutoFit/>
          </a:bodyPr>
          <a:lstStyle/>
          <a:p>
            <a:r>
              <a:rPr lang="en-IN" sz="2000" dirty="0">
                <a:solidFill>
                  <a:schemeClr val="bg2">
                    <a:lumMod val="25000"/>
                  </a:schemeClr>
                </a:solidFill>
                <a:latin typeface="Cascadia Code" panose="020B0609020000020004" pitchFamily="49" charset="0"/>
                <a:cs typeface="Cascadia Code" panose="020B0609020000020004" pitchFamily="49" charset="0"/>
              </a:rPr>
              <a:t>Jia:</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Facial Recognition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Geometric Mask Creation</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Superpixel Feature Extraction (Basic + LBP)</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Learned Probability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 + Presentation</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Lalit:</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Prior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Distance Based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Divergence Handling</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Rachit:</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Dataset Acquisition, Cleaning and Preprocessing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PowerPoint Presentation</a:t>
            </a:r>
          </a:p>
        </p:txBody>
      </p:sp>
    </p:spTree>
    <p:extLst>
      <p:ext uri="{BB962C8B-B14F-4D97-AF65-F5344CB8AC3E}">
        <p14:creationId xmlns:p14="http://schemas.microsoft.com/office/powerpoint/2010/main" val="273009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FECD88-A066-8DED-B510-9592DAE30440}"/>
              </a:ext>
            </a:extLst>
          </p:cNvPr>
          <p:cNvGraphicFramePr/>
          <p:nvPr>
            <p:extLst>
              <p:ext uri="{D42A27DB-BD31-4B8C-83A1-F6EECF244321}">
                <p14:modId xmlns:p14="http://schemas.microsoft.com/office/powerpoint/2010/main" val="967414880"/>
              </p:ext>
            </p:extLst>
          </p:nvPr>
        </p:nvGraphicFramePr>
        <p:xfrm>
          <a:off x="493712" y="533400"/>
          <a:ext cx="11201399"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2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839B-C814-9132-CAED-DAA3A2AC1B9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p:txBody>
      </p:sp>
      <p:sp>
        <p:nvSpPr>
          <p:cNvPr id="3" name="Slide Number Placeholder 2">
            <a:extLst>
              <a:ext uri="{FF2B5EF4-FFF2-40B4-BE49-F238E27FC236}">
                <a16:creationId xmlns:a16="http://schemas.microsoft.com/office/drawing/2014/main" id="{E93ED311-C381-D071-6E3A-B89752A36DE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1</a:t>
            </a:r>
          </a:p>
        </p:txBody>
      </p:sp>
      <p:sp>
        <p:nvSpPr>
          <p:cNvPr id="4" name="Content Placeholder 3">
            <a:extLst>
              <a:ext uri="{FF2B5EF4-FFF2-40B4-BE49-F238E27FC236}">
                <a16:creationId xmlns:a16="http://schemas.microsoft.com/office/drawing/2014/main" id="{93FC6901-21F4-CF89-293A-3BDF1CD22602}"/>
              </a:ext>
            </a:extLst>
          </p:cNvPr>
          <p:cNvSpPr>
            <a:spLocks noGrp="1"/>
          </p:cNvSpPr>
          <p:nvPr>
            <p:ph idx="1"/>
          </p:nvPr>
        </p:nvSpPr>
        <p:spPr>
          <a:xfrm>
            <a:off x="1293812" y="1358081"/>
            <a:ext cx="10209930" cy="4724400"/>
          </a:xfrm>
        </p:spPr>
        <p:txBody>
          <a:bodyPr>
            <a:noAutofit/>
          </a:bodyPr>
          <a:lstStyle/>
          <a:p>
            <a:r>
              <a:rPr lang="en-IN" sz="1600" b="1" dirty="0">
                <a:solidFill>
                  <a:schemeClr val="bg2">
                    <a:lumMod val="25000"/>
                  </a:schemeClr>
                </a:solidFill>
                <a:latin typeface="Cascadia Code" panose="020B0609020000020004" pitchFamily="49" charset="0"/>
                <a:cs typeface="Cascadia Code" panose="020B0609020000020004" pitchFamily="49" charset="0"/>
              </a:rPr>
              <a:t>Dataset: Relabelled HELEN Dataset</a:t>
            </a:r>
            <a:br>
              <a:rPr lang="en-IN" sz="1600" dirty="0">
                <a:solidFill>
                  <a:schemeClr val="bg2">
                    <a:lumMod val="25000"/>
                  </a:schemeClr>
                </a:solidFill>
                <a:latin typeface="Cascadia Code" panose="020B0609020000020004" pitchFamily="49" charset="0"/>
                <a:cs typeface="Cascadia Code" panose="020B0609020000020004" pitchFamily="49" charset="0"/>
              </a:rPr>
            </a:br>
            <a:r>
              <a:rPr lang="en-IN" sz="1600" dirty="0">
                <a:solidFill>
                  <a:schemeClr val="bg2">
                    <a:lumMod val="25000"/>
                  </a:schemeClr>
                </a:solidFill>
                <a:latin typeface="Cascadia Code" panose="020B0609020000020004" pitchFamily="49" charset="0"/>
                <a:cs typeface="Cascadia Code" panose="020B0609020000020004" pitchFamily="49" charset="0"/>
              </a:rPr>
              <a:t>2,330 high-res facial images with detailed segmentation masks (facial skin, eyes, lips, etc.)</a:t>
            </a:r>
          </a:p>
          <a:p>
            <a:r>
              <a:rPr lang="en-IN" sz="1600" b="1" dirty="0">
                <a:solidFill>
                  <a:schemeClr val="bg2">
                    <a:lumMod val="25000"/>
                  </a:schemeClr>
                </a:solidFill>
                <a:latin typeface="Cascadia Code" panose="020B0609020000020004" pitchFamily="49" charset="0"/>
                <a:cs typeface="Cascadia Code" panose="020B0609020000020004" pitchFamily="49" charset="0"/>
              </a:rPr>
              <a:t>Goal:</a:t>
            </a:r>
            <a:r>
              <a:rPr lang="en-IN" sz="1600" dirty="0">
                <a:solidFill>
                  <a:schemeClr val="bg2">
                    <a:lumMod val="25000"/>
                  </a:schemeClr>
                </a:solidFill>
                <a:latin typeface="Cascadia Code" panose="020B0609020000020004" pitchFamily="49" charset="0"/>
                <a:cs typeface="Cascadia Code" panose="020B0609020000020004" pitchFamily="49" charset="0"/>
              </a:rPr>
              <a:t> Prepare binary </a:t>
            </a:r>
            <a:r>
              <a:rPr lang="en-IN" sz="1600" i="1" dirty="0">
                <a:solidFill>
                  <a:schemeClr val="bg2">
                    <a:lumMod val="25000"/>
                  </a:schemeClr>
                </a:solidFill>
                <a:latin typeface="Cascadia Code" panose="020B0609020000020004" pitchFamily="49" charset="0"/>
                <a:cs typeface="Cascadia Code" panose="020B0609020000020004" pitchFamily="49" charset="0"/>
              </a:rPr>
              <a:t>facial-skin-only</a:t>
            </a:r>
            <a:r>
              <a:rPr lang="en-IN" sz="1600" dirty="0">
                <a:solidFill>
                  <a:schemeClr val="bg2">
                    <a:lumMod val="25000"/>
                  </a:schemeClr>
                </a:solidFill>
                <a:latin typeface="Cascadia Code" panose="020B0609020000020004" pitchFamily="49" charset="0"/>
                <a:cs typeface="Cascadia Code" panose="020B0609020000020004" pitchFamily="49" charset="0"/>
              </a:rPr>
              <a:t> masks ONLY for validation of our facial mask extraction, to tune hyperparameters further on.</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 </a:t>
            </a:r>
            <a:r>
              <a:rPr lang="en-IN" sz="1600" dirty="0">
                <a:solidFill>
                  <a:schemeClr val="bg2">
                    <a:lumMod val="25000"/>
                  </a:schemeClr>
                </a:solidFill>
                <a:latin typeface="Cascadia Code" panose="020B0609020000020004" pitchFamily="49" charset="0"/>
                <a:cs typeface="Cascadia Code" panose="020B0609020000020004" pitchFamily="49" charset="0"/>
              </a:rPr>
              <a:t>- Extracted skin-only regions</a:t>
            </a:r>
          </a:p>
          <a:p>
            <a:r>
              <a:rPr lang="en-IN" sz="1600" dirty="0">
                <a:solidFill>
                  <a:schemeClr val="bg2">
                    <a:lumMod val="25000"/>
                  </a:schemeClr>
                </a:solidFill>
                <a:latin typeface="Cascadia Code" panose="020B0609020000020004" pitchFamily="49" charset="0"/>
                <a:cs typeface="Cascadia Code" panose="020B0609020000020004" pitchFamily="49" charset="0"/>
              </a:rPr>
              <a:t>		- Ensured solo subjects for simplicity in validation</a:t>
            </a:r>
          </a:p>
          <a:p>
            <a:r>
              <a:rPr lang="en-IN" sz="1600" dirty="0">
                <a:solidFill>
                  <a:schemeClr val="bg2">
                    <a:lumMod val="25000"/>
                  </a:schemeClr>
                </a:solidFill>
                <a:latin typeface="Cascadia Code" panose="020B0609020000020004" pitchFamily="49" charset="0"/>
                <a:cs typeface="Cascadia Code" panose="020B0609020000020004" pitchFamily="49" charset="0"/>
              </a:rPr>
              <a:t>		- Created 1/0 binary masks (skin, not skin)</a:t>
            </a:r>
          </a:p>
          <a:p>
            <a:r>
              <a:rPr lang="en-IN" sz="1600" dirty="0">
                <a:solidFill>
                  <a:schemeClr val="bg2">
                    <a:lumMod val="25000"/>
                  </a:schemeClr>
                </a:solidFill>
                <a:latin typeface="Cascadia Code" panose="020B0609020000020004" pitchFamily="49" charset="0"/>
                <a:cs typeface="Cascadia Code" panose="020B0609020000020004" pitchFamily="49" charset="0"/>
              </a:rPr>
              <a:t>		- Manually reviewed any abnormalities</a:t>
            </a:r>
          </a:p>
          <a:p>
            <a:r>
              <a:rPr lang="en-IN"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IN" sz="1600" dirty="0">
                <a:solidFill>
                  <a:schemeClr val="bg2">
                    <a:lumMod val="25000"/>
                  </a:schemeClr>
                </a:solidFill>
                <a:latin typeface="Cascadia Code" panose="020B0609020000020004" pitchFamily="49" charset="0"/>
                <a:cs typeface="Cascadia Code" panose="020B0609020000020004" pitchFamily="49" charset="0"/>
              </a:rPr>
              <a:t>The dataset in the reference paper (as well as most skin segmentation datasets) is not publicly available, so masking validation could only be performed on facial masks, not entire skin masks.</a:t>
            </a:r>
          </a:p>
        </p:txBody>
      </p:sp>
    </p:spTree>
    <p:extLst>
      <p:ext uri="{BB962C8B-B14F-4D97-AF65-F5344CB8AC3E}">
        <p14:creationId xmlns:p14="http://schemas.microsoft.com/office/powerpoint/2010/main" val="32052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689047-CD38-439E-681D-01A099B6F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77" y="1227453"/>
            <a:ext cx="11079870" cy="4403094"/>
          </a:xfrm>
          <a:prstGeom prst="rect">
            <a:avLst/>
          </a:prstGeom>
          <a:ln w="38100">
            <a:solidFill>
              <a:schemeClr val="accent1"/>
            </a:solidFill>
          </a:ln>
        </p:spPr>
      </p:pic>
    </p:spTree>
    <p:extLst>
      <p:ext uri="{BB962C8B-B14F-4D97-AF65-F5344CB8AC3E}">
        <p14:creationId xmlns:p14="http://schemas.microsoft.com/office/powerpoint/2010/main" val="289007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1D98D-67C6-0ABF-E863-F5787F18A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8C98-44C7-E722-B329-3CE388F6EB6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p:txBody>
      </p:sp>
      <p:sp>
        <p:nvSpPr>
          <p:cNvPr id="3" name="Slide Number Placeholder 2">
            <a:extLst>
              <a:ext uri="{FF2B5EF4-FFF2-40B4-BE49-F238E27FC236}">
                <a16:creationId xmlns:a16="http://schemas.microsoft.com/office/drawing/2014/main" id="{D9FBA992-92B6-3D58-17C5-3CE63E9E99B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2</a:t>
            </a:r>
          </a:p>
        </p:txBody>
      </p:sp>
      <p:sp>
        <p:nvSpPr>
          <p:cNvPr id="4" name="Content Placeholder 3">
            <a:extLst>
              <a:ext uri="{FF2B5EF4-FFF2-40B4-BE49-F238E27FC236}">
                <a16:creationId xmlns:a16="http://schemas.microsoft.com/office/drawing/2014/main" id="{89955F00-3367-DCE2-6CAA-82FC05C47188}"/>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Predict skin pixels </a:t>
            </a:r>
            <a:r>
              <a:rPr lang="en-US" sz="1600" i="1" dirty="0">
                <a:solidFill>
                  <a:schemeClr val="bg2">
                    <a:lumMod val="25000"/>
                  </a:schemeClr>
                </a:solidFill>
                <a:latin typeface="Cascadia Code" panose="020B0609020000020004" pitchFamily="49" charset="0"/>
                <a:cs typeface="Cascadia Code" panose="020B0609020000020004" pitchFamily="49" charset="0"/>
              </a:rPr>
              <a:t>within the face region only</a:t>
            </a:r>
            <a:r>
              <a:rPr lang="en-US" sz="1600" dirty="0">
                <a:solidFill>
                  <a:schemeClr val="bg2">
                    <a:lumMod val="25000"/>
                  </a:schemeClr>
                </a:solidFill>
                <a:latin typeface="Cascadia Code" panose="020B0609020000020004" pitchFamily="49" charset="0"/>
                <a:cs typeface="Cascadia Code" panose="020B0609020000020004" pitchFamily="49" charset="0"/>
              </a:rPr>
              <a:t> using grayscale-based intensity and location priors.</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a:t>
            </a:r>
            <a:r>
              <a:rPr lang="en-IN" sz="1600" dirty="0">
                <a:solidFill>
                  <a:schemeClr val="bg2">
                    <a:lumMod val="25000"/>
                  </a:schemeClr>
                </a:solidFill>
                <a:latin typeface="Cascadia Code" panose="020B0609020000020004" pitchFamily="49" charset="0"/>
                <a:cs typeface="Cascadia Code" panose="020B0609020000020004" pitchFamily="49" charset="0"/>
              </a:rPr>
              <a:t>	- Used OpenCV’s Haar Cascades for facial landmarks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Constructed a face mask avoiding non-skin areas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Generated intensity histograms over masked skin</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Created a distance-based prior</a:t>
            </a:r>
          </a:p>
          <a:p>
            <a:r>
              <a:rPr lang="en-IN" sz="1600" b="1" dirty="0">
                <a:solidFill>
                  <a:schemeClr val="bg2">
                    <a:lumMod val="25000"/>
                  </a:schemeClr>
                </a:solidFill>
                <a:latin typeface="Cascadia Code" panose="020B0609020000020004" pitchFamily="49" charset="0"/>
                <a:cs typeface="Cascadia Code" panose="020B0609020000020004" pitchFamily="49" charset="0"/>
              </a:rPr>
              <a:t>		      P(s | I) ∝ P(I | s) × [P₍face₎(s)]^</a:t>
            </a:r>
            <a:r>
              <a:rPr lang="el-GR" sz="1600" b="1" dirty="0">
                <a:solidFill>
                  <a:schemeClr val="bg2">
                    <a:lumMod val="25000"/>
                  </a:schemeClr>
                </a:solidFill>
                <a:latin typeface="Cascadia Code" panose="020B0609020000020004" pitchFamily="49" charset="0"/>
                <a:cs typeface="Cascadia Code" panose="020B0609020000020004" pitchFamily="49" charset="0"/>
              </a:rPr>
              <a:t>α &gt; λ</a:t>
            </a:r>
            <a:endParaRPr lang="el-GR"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where: </a:t>
            </a:r>
            <a:r>
              <a:rPr lang="en-IN" sz="1600" b="1" dirty="0">
                <a:solidFill>
                  <a:schemeClr val="bg2">
                    <a:lumMod val="25000"/>
                  </a:schemeClr>
                </a:solidFill>
                <a:latin typeface="Cascadia Code" panose="020B0609020000020004" pitchFamily="49" charset="0"/>
                <a:cs typeface="Cascadia Code" panose="020B0609020000020004" pitchFamily="49" charset="0"/>
              </a:rPr>
              <a:t>P(I | s)</a:t>
            </a:r>
            <a:r>
              <a:rPr lang="en-IN" sz="1600" dirty="0">
                <a:solidFill>
                  <a:schemeClr val="bg2">
                    <a:lumMod val="25000"/>
                  </a:schemeClr>
                </a:solidFill>
                <a:latin typeface="Cascadia Code" panose="020B0609020000020004" pitchFamily="49" charset="0"/>
                <a:cs typeface="Cascadia Code" panose="020B0609020000020004" pitchFamily="49" charset="0"/>
              </a:rPr>
              <a:t> = p of intensity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given it’s skin, </a:t>
            </a:r>
            <a:r>
              <a:rPr lang="en-IN" sz="1600" b="1" dirty="0">
                <a:solidFill>
                  <a:schemeClr val="bg2">
                    <a:lumMod val="25000"/>
                  </a:schemeClr>
                </a:solidFill>
                <a:latin typeface="Cascadia Code" panose="020B0609020000020004" pitchFamily="49" charset="0"/>
                <a:cs typeface="Cascadia Code" panose="020B0609020000020004" pitchFamily="49" charset="0"/>
              </a:rPr>
              <a:t>P₍face₎(s)</a:t>
            </a:r>
            <a:r>
              <a:rPr lang="en-IN" sz="1600" dirty="0">
                <a:solidFill>
                  <a:schemeClr val="bg2">
                    <a:lumMod val="25000"/>
                  </a:schemeClr>
                </a:solidFill>
                <a:latin typeface="Cascadia Code" panose="020B0609020000020004" pitchFamily="49" charset="0"/>
                <a:cs typeface="Cascadia Code" panose="020B0609020000020004" pitchFamily="49" charset="0"/>
              </a:rPr>
              <a:t> = spatial prior, </a:t>
            </a:r>
            <a:r>
              <a:rPr lang="el-GR" sz="1600" b="1" dirty="0">
                <a:solidFill>
                  <a:schemeClr val="bg2">
                    <a:lumMod val="25000"/>
                  </a:schemeClr>
                </a:solidFill>
                <a:latin typeface="Cascadia Code" panose="020B0609020000020004" pitchFamily="49" charset="0"/>
                <a:cs typeface="Cascadia Code" panose="020B0609020000020004" pitchFamily="49" charset="0"/>
              </a:rPr>
              <a:t>α</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weight for prior, </a:t>
            </a:r>
            <a:r>
              <a:rPr lang="el-GR" sz="1600" b="1" dirty="0">
                <a:solidFill>
                  <a:schemeClr val="bg2">
                    <a:lumMod val="25000"/>
                  </a:schemeClr>
                </a:solidFill>
                <a:latin typeface="Cascadia Code" panose="020B0609020000020004" pitchFamily="49" charset="0"/>
                <a:cs typeface="Cascadia Code" panose="020B0609020000020004" pitchFamily="49" charset="0"/>
              </a:rPr>
              <a:t>λ</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threshold.</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original method in the paper did not detail how their spatial prior was derived. We are using </a:t>
            </a:r>
            <a:r>
              <a:rPr lang="en-US" sz="1600" b="1" dirty="0">
                <a:solidFill>
                  <a:schemeClr val="bg2">
                    <a:lumMod val="25000"/>
                  </a:schemeClr>
                </a:solidFill>
                <a:latin typeface="Cascadia Code" panose="020B0609020000020004" pitchFamily="49" charset="0"/>
                <a:cs typeface="Cascadia Code" panose="020B0609020000020004" pitchFamily="49" charset="0"/>
              </a:rPr>
              <a:t>stacked Gaussians</a:t>
            </a:r>
            <a:r>
              <a:rPr lang="en-US" sz="1600" dirty="0">
                <a:solidFill>
                  <a:schemeClr val="bg2">
                    <a:lumMod val="25000"/>
                  </a:schemeClr>
                </a:solidFill>
                <a:latin typeface="Cascadia Code" panose="020B0609020000020004" pitchFamily="49" charset="0"/>
                <a:cs typeface="Cascadia Code" panose="020B0609020000020004" pitchFamily="49" charset="0"/>
              </a:rPr>
              <a:t> over selected landmarks.</a:t>
            </a:r>
          </a:p>
        </p:txBody>
      </p:sp>
    </p:spTree>
    <p:extLst>
      <p:ext uri="{BB962C8B-B14F-4D97-AF65-F5344CB8AC3E}">
        <p14:creationId xmlns:p14="http://schemas.microsoft.com/office/powerpoint/2010/main" val="61398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DC44-FEF6-AF59-AF22-74407387D9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13F0E2-017D-5CE6-4A1B-C532F32A09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055" y="2073901"/>
            <a:ext cx="10922713" cy="2710198"/>
          </a:xfrm>
          <a:prstGeom prst="rect">
            <a:avLst/>
          </a:prstGeom>
          <a:ln w="38100">
            <a:solidFill>
              <a:schemeClr val="accent1"/>
            </a:solidFill>
          </a:ln>
        </p:spPr>
      </p:pic>
    </p:spTree>
    <p:extLst>
      <p:ext uri="{BB962C8B-B14F-4D97-AF65-F5344CB8AC3E}">
        <p14:creationId xmlns:p14="http://schemas.microsoft.com/office/powerpoint/2010/main" val="1084870492"/>
      </p:ext>
    </p:extLst>
  </p:cSld>
  <p:clrMapOvr>
    <a:masterClrMapping/>
  </p:clrMapOvr>
</p:sld>
</file>

<file path=ppt/theme/theme1.xml><?xml version="1.0" encoding="utf-8"?>
<a:theme xmlns:a="http://schemas.openxmlformats.org/drawingml/2006/main" name="Custom">
  <a:themeElements>
    <a:clrScheme name="Custom 174">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E1EAED"/>
      </a:accent6>
      <a:hlink>
        <a:srgbClr val="9454C3"/>
      </a:hlink>
      <a:folHlink>
        <a:srgbClr val="3EBBF0"/>
      </a:folHlink>
    </a:clrScheme>
    <a:fontScheme name="Custom 30">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63_win32_LW_V6" id="{E98E9C9B-9291-4B47-BC4D-DAE7B5F9EC1B}" vid="{225AF68F-18F0-421B-8B78-1F33E1A33B6C}"/>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37B52A-9EC8-4B7A-85C4-31F7EAFE403D}">
  <ds:schemaRefs>
    <ds:schemaRef ds:uri="http://schemas.microsoft.com/sharepoint/v3/contenttype/forms"/>
  </ds:schemaRefs>
</ds:datastoreItem>
</file>

<file path=customXml/itemProps2.xml><?xml version="1.0" encoding="utf-8"?>
<ds:datastoreItem xmlns:ds="http://schemas.openxmlformats.org/officeDocument/2006/customXml" ds:itemID="{20C06458-EC9A-428C-9123-A760B9587A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050606-E255-48B6-AE23-CE03A589EB22}">
  <ds:schemaRefs>
    <ds:schemaRef ds:uri="http://schemas.microsoft.com/office/infopath/2007/PartnerControls"/>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230e9df3-be65-4c73-a93b-d1236ebd677e"/>
    <ds:schemaRef ds:uri="16c05727-aa75-4e4a-9b5f-8a80a1165891"/>
    <ds:schemaRef ds:uri="http://schemas.microsoft.com/sharepoint/v3"/>
    <ds:schemaRef ds:uri="71af3243-3dd4-4a8d-8c0d-dd76da1f02a5"/>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7219</TotalTime>
  <Words>2243</Words>
  <Application>Microsoft Office PowerPoint</Application>
  <PresentationFormat>Custom</PresentationFormat>
  <Paragraphs>192</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Cascadia Code</vt:lpstr>
      <vt:lpstr>Cascadia Code SemiBold</vt:lpstr>
      <vt:lpstr>Century Gothic</vt:lpstr>
      <vt:lpstr>Palatino Linotype</vt:lpstr>
      <vt:lpstr>Custom</vt:lpstr>
      <vt:lpstr>Universal Skin Detection Without Color Information</vt:lpstr>
      <vt:lpstr>Project Abstract</vt:lpstr>
      <vt:lpstr>Why Skin Detection Without Color?</vt:lpstr>
      <vt:lpstr>Member-Wise Contributions</vt:lpstr>
      <vt:lpstr>PowerPoint Presentation</vt:lpstr>
      <vt:lpstr>Dataset Acquirement and Cleanup</vt:lpstr>
      <vt:lpstr>PowerPoint Presentation</vt:lpstr>
      <vt:lpstr>Facial Masking</vt:lpstr>
      <vt:lpstr>PowerPoint Presentation</vt:lpstr>
      <vt:lpstr>Hyperparameter Tuning</vt:lpstr>
      <vt:lpstr>Basic Feature Extraction</vt:lpstr>
      <vt:lpstr>LBP Feature Extraction</vt:lpstr>
      <vt:lpstr>PowerPoint Presentation</vt:lpstr>
      <vt:lpstr>Feature-Based Probabilities</vt:lpstr>
      <vt:lpstr>PowerPoint Presentation</vt:lpstr>
      <vt:lpstr>Region Growing Algorithm</vt:lpstr>
      <vt:lpstr>PowerPoint Presentation</vt:lpstr>
      <vt:lpstr>PowerPoint Presentation</vt:lpstr>
      <vt:lpstr>PowerPoint Presentation</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Lalit Maurya</cp:lastModifiedBy>
  <cp:revision>25</cp:revision>
  <dcterms:created xsi:type="dcterms:W3CDTF">2023-08-29T05:27:38Z</dcterms:created>
  <dcterms:modified xsi:type="dcterms:W3CDTF">2025-04-29T16:42:39Z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Order">
    <vt:r8>74069400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ediaServiceImageTags">
    <vt:lpwstr/>
  </property>
</Properties>
</file>